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2"/>
  </p:notesMasterIdLst>
  <p:sldIdLst>
    <p:sldId id="261" r:id="rId6"/>
    <p:sldId id="262" r:id="rId7"/>
    <p:sldId id="291" r:id="rId8"/>
    <p:sldId id="2147481261" r:id="rId9"/>
    <p:sldId id="2147481426" r:id="rId10"/>
    <p:sldId id="2147481428" r:id="rId11"/>
    <p:sldId id="2147481429" r:id="rId12"/>
    <p:sldId id="2147481430" r:id="rId13"/>
    <p:sldId id="2147481427" r:id="rId14"/>
    <p:sldId id="2147481431" r:id="rId15"/>
    <p:sldId id="2147481432" r:id="rId16"/>
    <p:sldId id="2147481433" r:id="rId17"/>
    <p:sldId id="2147481434" r:id="rId18"/>
    <p:sldId id="268" r:id="rId19"/>
    <p:sldId id="2147481437" r:id="rId20"/>
    <p:sldId id="2147481438" r:id="rId21"/>
    <p:sldId id="2147481441" r:id="rId22"/>
    <p:sldId id="2147481442" r:id="rId23"/>
    <p:sldId id="2147481443" r:id="rId24"/>
    <p:sldId id="2147481444" r:id="rId25"/>
    <p:sldId id="2147481439" r:id="rId26"/>
    <p:sldId id="2147481440" r:id="rId27"/>
    <p:sldId id="2147481435" r:id="rId28"/>
    <p:sldId id="2147481436" r:id="rId29"/>
    <p:sldId id="292" r:id="rId30"/>
    <p:sldId id="259"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62"/>
            <p14:sldId id="291"/>
            <p14:sldId id="2147481261"/>
            <p14:sldId id="2147481426"/>
            <p14:sldId id="2147481428"/>
            <p14:sldId id="2147481429"/>
            <p14:sldId id="2147481430"/>
            <p14:sldId id="2147481427"/>
            <p14:sldId id="2147481431"/>
            <p14:sldId id="2147481432"/>
            <p14:sldId id="2147481433"/>
            <p14:sldId id="2147481434"/>
            <p14:sldId id="268"/>
            <p14:sldId id="2147481437"/>
            <p14:sldId id="2147481438"/>
            <p14:sldId id="2147481441"/>
            <p14:sldId id="2147481442"/>
            <p14:sldId id="2147481443"/>
            <p14:sldId id="2147481444"/>
            <p14:sldId id="2147481439"/>
            <p14:sldId id="2147481440"/>
            <p14:sldId id="2147481435"/>
            <p14:sldId id="2147481436"/>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ABE3"/>
    <a:srgbClr val="742774"/>
    <a:srgbClr val="8BDDF3"/>
    <a:srgbClr val="0066FF"/>
    <a:srgbClr val="DFA210"/>
    <a:srgbClr val="F1CA3D"/>
    <a:srgbClr val="F7DB63"/>
    <a:srgbClr val="F2C811"/>
    <a:srgbClr val="0B556A"/>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FE3512-317D-464B-A6C8-681A26605AC1}" v="53" dt="2025-02-24T19:39:14.71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62"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De Castro" userId="84a4b5ad-8573-422f-8cde-9fcacdf20f37" providerId="ADAL" clId="{03EE5FE8-44C1-4A87-88E1-CEA887614AF3}"/>
    <pc:docChg chg="undo redo custSel addSld delSld modSld sldOrd modSection">
      <pc:chgData name="Allan De Castro" userId="84a4b5ad-8573-422f-8cde-9fcacdf20f37" providerId="ADAL" clId="{03EE5FE8-44C1-4A87-88E1-CEA887614AF3}" dt="2024-08-28T10:42:04.397" v="390"/>
      <pc:docMkLst>
        <pc:docMk/>
      </pc:docMkLst>
      <pc:sldChg chg="modSp mod">
        <pc:chgData name="Allan De Castro" userId="84a4b5ad-8573-422f-8cde-9fcacdf20f37" providerId="ADAL" clId="{03EE5FE8-44C1-4A87-88E1-CEA887614AF3}" dt="2024-08-24T19:11:43.896" v="122" actId="6549"/>
        <pc:sldMkLst>
          <pc:docMk/>
          <pc:sldMk cId="1743216632" sldId="261"/>
        </pc:sldMkLst>
      </pc:sldChg>
      <pc:sldChg chg="modSp mod">
        <pc:chgData name="Allan De Castro" userId="84a4b5ad-8573-422f-8cde-9fcacdf20f37" providerId="ADAL" clId="{03EE5FE8-44C1-4A87-88E1-CEA887614AF3}" dt="2024-08-24T19:09:17.325" v="78" actId="20577"/>
        <pc:sldMkLst>
          <pc:docMk/>
          <pc:sldMk cId="530844445" sldId="2147481261"/>
        </pc:sldMkLst>
      </pc:sldChg>
      <pc:sldChg chg="modSp mod">
        <pc:chgData name="Allan De Castro" userId="84a4b5ad-8573-422f-8cde-9fcacdf20f37" providerId="ADAL" clId="{03EE5FE8-44C1-4A87-88E1-CEA887614AF3}" dt="2024-08-24T19:08:43.329" v="40" actId="27636"/>
        <pc:sldMkLst>
          <pc:docMk/>
          <pc:sldMk cId="24915280" sldId="2147481274"/>
        </pc:sldMkLst>
      </pc:sldChg>
      <pc:sldChg chg="modSp mod modAnim">
        <pc:chgData name="Allan De Castro" userId="84a4b5ad-8573-422f-8cde-9fcacdf20f37" providerId="ADAL" clId="{03EE5FE8-44C1-4A87-88E1-CEA887614AF3}" dt="2024-08-26T06:50:51.664" v="350"/>
        <pc:sldMkLst>
          <pc:docMk/>
          <pc:sldMk cId="945659877" sldId="2147481292"/>
        </pc:sldMkLst>
      </pc:sldChg>
      <pc:sldChg chg="addSp modSp add mod modAnim">
        <pc:chgData name="Allan De Castro" userId="84a4b5ad-8573-422f-8cde-9fcacdf20f37" providerId="ADAL" clId="{03EE5FE8-44C1-4A87-88E1-CEA887614AF3}" dt="2024-08-28T10:42:04.397" v="390"/>
        <pc:sldMkLst>
          <pc:docMk/>
          <pc:sldMk cId="1104462293" sldId="2147481300"/>
        </pc:sldMkLst>
      </pc:sldChg>
      <pc:sldChg chg="delSp modSp add mod modAnim">
        <pc:chgData name="Allan De Castro" userId="84a4b5ad-8573-422f-8cde-9fcacdf20f37" providerId="ADAL" clId="{03EE5FE8-44C1-4A87-88E1-CEA887614AF3}" dt="2024-08-26T06:53:52.302" v="361"/>
        <pc:sldMkLst>
          <pc:docMk/>
          <pc:sldMk cId="65845352" sldId="2147481301"/>
        </pc:sldMkLst>
      </pc:sldChg>
      <pc:sldChg chg="addSp modSp add mod ord modAnim">
        <pc:chgData name="Allan De Castro" userId="84a4b5ad-8573-422f-8cde-9fcacdf20f37" providerId="ADAL" clId="{03EE5FE8-44C1-4A87-88E1-CEA887614AF3}" dt="2024-08-26T06:51:59.291" v="359"/>
        <pc:sldMkLst>
          <pc:docMk/>
          <pc:sldMk cId="3307753709" sldId="2147481302"/>
        </pc:sldMkLst>
      </pc:sldChg>
      <pc:sldChg chg="addSp delSp modSp add del mod modAnim">
        <pc:chgData name="Allan De Castro" userId="84a4b5ad-8573-422f-8cde-9fcacdf20f37" providerId="ADAL" clId="{03EE5FE8-44C1-4A87-88E1-CEA887614AF3}" dt="2024-08-28T08:05:27.342" v="389" actId="47"/>
        <pc:sldMkLst>
          <pc:docMk/>
          <pc:sldMk cId="1956978779" sldId="2147481313"/>
        </pc:sldMkLst>
      </pc:sldChg>
      <pc:sldChg chg="add">
        <pc:chgData name="Allan De Castro" userId="84a4b5ad-8573-422f-8cde-9fcacdf20f37" providerId="ADAL" clId="{03EE5FE8-44C1-4A87-88E1-CEA887614AF3}" dt="2024-08-28T08:05:25.846" v="388"/>
        <pc:sldMkLst>
          <pc:docMk/>
          <pc:sldMk cId="899642720" sldId="2147481316"/>
        </pc:sldMkLst>
      </pc:sldChg>
    </pc:docChg>
  </pc:docChgLst>
  <pc:docChgLst>
    <pc:chgData name="David Vachala" userId="91433487-0c4d-408d-9c05-4db9b7ff8fc7" providerId="ADAL" clId="{27FA0B29-6ABB-4E5E-8C58-A1C7B743EA9A}"/>
    <pc:docChg chg="addSld delSld modSection">
      <pc:chgData name="David Vachala" userId="91433487-0c4d-408d-9c05-4db9b7ff8fc7" providerId="ADAL" clId="{27FA0B29-6ABB-4E5E-8C58-A1C7B743EA9A}" dt="2024-10-17T19:08:46.574" v="11" actId="47"/>
      <pc:docMkLst>
        <pc:docMk/>
      </pc:docMkLst>
      <pc:sldChg chg="del">
        <pc:chgData name="David Vachala" userId="91433487-0c4d-408d-9c05-4db9b7ff8fc7" providerId="ADAL" clId="{27FA0B29-6ABB-4E5E-8C58-A1C7B743EA9A}" dt="2024-10-17T19:08:38.876" v="4" actId="47"/>
        <pc:sldMkLst>
          <pc:docMk/>
          <pc:sldMk cId="3310839663" sldId="2147468954"/>
        </pc:sldMkLst>
      </pc:sldChg>
      <pc:sldChg chg="del">
        <pc:chgData name="David Vachala" userId="91433487-0c4d-408d-9c05-4db9b7ff8fc7" providerId="ADAL" clId="{27FA0B29-6ABB-4E5E-8C58-A1C7B743EA9A}" dt="2024-10-17T19:08:41.719" v="7" actId="47"/>
        <pc:sldMkLst>
          <pc:docMk/>
          <pc:sldMk cId="1065684105" sldId="2147468957"/>
        </pc:sldMkLst>
      </pc:sldChg>
      <pc:sldChg chg="del">
        <pc:chgData name="David Vachala" userId="91433487-0c4d-408d-9c05-4db9b7ff8fc7" providerId="ADAL" clId="{27FA0B29-6ABB-4E5E-8C58-A1C7B743EA9A}" dt="2024-10-17T19:08:41.975" v="8" actId="47"/>
        <pc:sldMkLst>
          <pc:docMk/>
          <pc:sldMk cId="3271970921" sldId="2147468958"/>
        </pc:sldMkLst>
      </pc:sldChg>
      <pc:sldChg chg="del">
        <pc:chgData name="David Vachala" userId="91433487-0c4d-408d-9c05-4db9b7ff8fc7" providerId="ADAL" clId="{27FA0B29-6ABB-4E5E-8C58-A1C7B743EA9A}" dt="2024-10-17T19:08:42.208" v="9" actId="47"/>
        <pc:sldMkLst>
          <pc:docMk/>
          <pc:sldMk cId="1873736815" sldId="2147468959"/>
        </pc:sldMkLst>
      </pc:sldChg>
      <pc:sldChg chg="del">
        <pc:chgData name="David Vachala" userId="91433487-0c4d-408d-9c05-4db9b7ff8fc7" providerId="ADAL" clId="{27FA0B29-6ABB-4E5E-8C58-A1C7B743EA9A}" dt="2024-10-17T19:08:39.168" v="5" actId="47"/>
        <pc:sldMkLst>
          <pc:docMk/>
          <pc:sldMk cId="1964702423" sldId="2147468964"/>
        </pc:sldMkLst>
      </pc:sldChg>
      <pc:sldChg chg="del">
        <pc:chgData name="David Vachala" userId="91433487-0c4d-408d-9c05-4db9b7ff8fc7" providerId="ADAL" clId="{27FA0B29-6ABB-4E5E-8C58-A1C7B743EA9A}" dt="2024-10-17T19:08:46.574" v="11" actId="47"/>
        <pc:sldMkLst>
          <pc:docMk/>
          <pc:sldMk cId="2440769864" sldId="2147468965"/>
        </pc:sldMkLst>
      </pc:sldChg>
      <pc:sldChg chg="del">
        <pc:chgData name="David Vachala" userId="91433487-0c4d-408d-9c05-4db9b7ff8fc7" providerId="ADAL" clId="{27FA0B29-6ABB-4E5E-8C58-A1C7B743EA9A}" dt="2024-10-17T19:08:41.221" v="6" actId="47"/>
        <pc:sldMkLst>
          <pc:docMk/>
          <pc:sldMk cId="3410125502" sldId="2147478276"/>
        </pc:sldMkLst>
      </pc:sldChg>
      <pc:sldChg chg="del">
        <pc:chgData name="David Vachala" userId="91433487-0c4d-408d-9c05-4db9b7ff8fc7" providerId="ADAL" clId="{27FA0B29-6ABB-4E5E-8C58-A1C7B743EA9A}" dt="2024-10-17T19:08:36.258" v="1" actId="47"/>
        <pc:sldMkLst>
          <pc:docMk/>
          <pc:sldMk cId="3617193132" sldId="2147481344"/>
        </pc:sldMkLst>
      </pc:sldChg>
      <pc:sldChg chg="del">
        <pc:chgData name="David Vachala" userId="91433487-0c4d-408d-9c05-4db9b7ff8fc7" providerId="ADAL" clId="{27FA0B29-6ABB-4E5E-8C58-A1C7B743EA9A}" dt="2024-10-17T19:08:38.191" v="2" actId="47"/>
        <pc:sldMkLst>
          <pc:docMk/>
          <pc:sldMk cId="1106941848" sldId="2147481345"/>
        </pc:sldMkLst>
      </pc:sldChg>
      <pc:sldChg chg="del">
        <pc:chgData name="David Vachala" userId="91433487-0c4d-408d-9c05-4db9b7ff8fc7" providerId="ADAL" clId="{27FA0B29-6ABB-4E5E-8C58-A1C7B743EA9A}" dt="2024-10-17T19:08:38.589" v="3" actId="47"/>
        <pc:sldMkLst>
          <pc:docMk/>
          <pc:sldMk cId="3026064298" sldId="2147481346"/>
        </pc:sldMkLst>
      </pc:sldChg>
      <pc:sldChg chg="del">
        <pc:chgData name="David Vachala" userId="91433487-0c4d-408d-9c05-4db9b7ff8fc7" providerId="ADAL" clId="{27FA0B29-6ABB-4E5E-8C58-A1C7B743EA9A}" dt="2024-10-17T19:08:45.787" v="10" actId="47"/>
        <pc:sldMkLst>
          <pc:docMk/>
          <pc:sldMk cId="3219310727" sldId="2147481347"/>
        </pc:sldMkLst>
      </pc:sldChg>
      <pc:sldChg chg="new">
        <pc:chgData name="David Vachala" userId="91433487-0c4d-408d-9c05-4db9b7ff8fc7" providerId="ADAL" clId="{27FA0B29-6ABB-4E5E-8C58-A1C7B743EA9A}" dt="2024-10-17T19:08:34.825" v="0" actId="680"/>
        <pc:sldMkLst>
          <pc:docMk/>
          <pc:sldMk cId="362503517" sldId="2147481353"/>
        </pc:sldMkLst>
      </pc:sldChg>
      <pc:sldMasterChg chg="delSldLayout">
        <pc:chgData name="David Vachala" userId="91433487-0c4d-408d-9c05-4db9b7ff8fc7" providerId="ADAL" clId="{27FA0B29-6ABB-4E5E-8C58-A1C7B743EA9A}" dt="2024-10-17T19:08:41.221" v="6" actId="47"/>
        <pc:sldMasterMkLst>
          <pc:docMk/>
          <pc:sldMasterMk cId="2885650283" sldId="2147483648"/>
        </pc:sldMasterMkLst>
        <pc:sldLayoutChg chg="del">
          <pc:chgData name="David Vachala" userId="91433487-0c4d-408d-9c05-4db9b7ff8fc7" providerId="ADAL" clId="{27FA0B29-6ABB-4E5E-8C58-A1C7B743EA9A}" dt="2024-10-17T19:08:41.221" v="6" actId="47"/>
          <pc:sldLayoutMkLst>
            <pc:docMk/>
            <pc:sldMasterMk cId="2885650283" sldId="2147483648"/>
            <pc:sldLayoutMk cId="3902456674" sldId="2147483669"/>
          </pc:sldLayoutMkLst>
        </pc:sldLayoutChg>
      </pc:sldMasterChg>
    </pc:docChg>
  </pc:docChgLst>
  <pc:docChgLst>
    <pc:chgData name="David Vachala" userId="91433487-0c4d-408d-9c05-4db9b7ff8fc7" providerId="ADAL" clId="{446D7FFC-F822-4198-9B89-3BE753F047AA}"/>
    <pc:docChg chg="undo custSel addSld delSld modSld sldOrd modSection">
      <pc:chgData name="David Vachala" userId="91433487-0c4d-408d-9c05-4db9b7ff8fc7" providerId="ADAL" clId="{446D7FFC-F822-4198-9B89-3BE753F047AA}" dt="2024-04-24T10:44:59.029" v="548" actId="20577"/>
      <pc:docMkLst>
        <pc:docMk/>
      </pc:docMkLst>
      <pc:sldChg chg="modSp del mod">
        <pc:chgData name="David Vachala" userId="91433487-0c4d-408d-9c05-4db9b7ff8fc7" providerId="ADAL" clId="{446D7FFC-F822-4198-9B89-3BE753F047AA}" dt="2024-04-23T17:43:53.904" v="10" actId="47"/>
        <pc:sldMkLst>
          <pc:docMk/>
          <pc:sldMk cId="3674066786" sldId="256"/>
        </pc:sldMkLst>
      </pc:sldChg>
      <pc:sldChg chg="del">
        <pc:chgData name="David Vachala" userId="91433487-0c4d-408d-9c05-4db9b7ff8fc7" providerId="ADAL" clId="{446D7FFC-F822-4198-9B89-3BE753F047AA}" dt="2024-04-23T17:43:56.247" v="11" actId="47"/>
        <pc:sldMkLst>
          <pc:docMk/>
          <pc:sldMk cId="1733871832" sldId="2147481172"/>
        </pc:sldMkLst>
      </pc:sldChg>
      <pc:sldChg chg="addSp delSp modSp mod">
        <pc:chgData name="David Vachala" userId="91433487-0c4d-408d-9c05-4db9b7ff8fc7" providerId="ADAL" clId="{446D7FFC-F822-4198-9B89-3BE753F047AA}" dt="2024-04-23T18:23:09.588" v="42" actId="1076"/>
        <pc:sldMkLst>
          <pc:docMk/>
          <pc:sldMk cId="2962404955" sldId="2147481185"/>
        </pc:sldMkLst>
      </pc:sldChg>
      <pc:sldChg chg="modSp add mod">
        <pc:chgData name="David Vachala" userId="91433487-0c4d-408d-9c05-4db9b7ff8fc7" providerId="ADAL" clId="{446D7FFC-F822-4198-9B89-3BE753F047AA}" dt="2024-04-23T17:43:47.927" v="8" actId="27636"/>
        <pc:sldMkLst>
          <pc:docMk/>
          <pc:sldMk cId="1614653592" sldId="2147481186"/>
        </pc:sldMkLst>
      </pc:sldChg>
      <pc:sldChg chg="modSp add del mod">
        <pc:chgData name="David Vachala" userId="91433487-0c4d-408d-9c05-4db9b7ff8fc7" providerId="ADAL" clId="{446D7FFC-F822-4198-9B89-3BE753F047AA}" dt="2024-04-23T17:43:47.722" v="6"/>
        <pc:sldMkLst>
          <pc:docMk/>
          <pc:sldMk cId="3872566479" sldId="2147481186"/>
        </pc:sldMkLst>
      </pc:sldChg>
      <pc:sldChg chg="add del">
        <pc:chgData name="David Vachala" userId="91433487-0c4d-408d-9c05-4db9b7ff8fc7" providerId="ADAL" clId="{446D7FFC-F822-4198-9B89-3BE753F047AA}" dt="2024-04-23T17:43:47.722" v="6"/>
        <pc:sldMkLst>
          <pc:docMk/>
          <pc:sldMk cId="1719247953" sldId="2147481187"/>
        </pc:sldMkLst>
      </pc:sldChg>
      <pc:sldChg chg="add">
        <pc:chgData name="David Vachala" userId="91433487-0c4d-408d-9c05-4db9b7ff8fc7" providerId="ADAL" clId="{446D7FFC-F822-4198-9B89-3BE753F047AA}" dt="2024-04-23T17:43:47.837" v="7"/>
        <pc:sldMkLst>
          <pc:docMk/>
          <pc:sldMk cId="3019131811" sldId="2147481187"/>
        </pc:sldMkLst>
      </pc:sldChg>
      <pc:sldChg chg="add del">
        <pc:chgData name="David Vachala" userId="91433487-0c4d-408d-9c05-4db9b7ff8fc7" providerId="ADAL" clId="{446D7FFC-F822-4198-9B89-3BE753F047AA}" dt="2024-04-23T17:43:47.837" v="7"/>
        <pc:sldMkLst>
          <pc:docMk/>
          <pc:sldMk cId="2460629671" sldId="2147481188"/>
        </pc:sldMkLst>
      </pc:sldChg>
      <pc:sldChg chg="add del">
        <pc:chgData name="David Vachala" userId="91433487-0c4d-408d-9c05-4db9b7ff8fc7" providerId="ADAL" clId="{446D7FFC-F822-4198-9B89-3BE753F047AA}" dt="2024-04-23T17:43:47.837" v="7"/>
        <pc:sldMkLst>
          <pc:docMk/>
          <pc:sldMk cId="1716874063" sldId="2147481189"/>
        </pc:sldMkLst>
      </pc:sldChg>
      <pc:sldChg chg="add del">
        <pc:chgData name="David Vachala" userId="91433487-0c4d-408d-9c05-4db9b7ff8fc7" providerId="ADAL" clId="{446D7FFC-F822-4198-9B89-3BE753F047AA}" dt="2024-04-23T17:43:47.837" v="7"/>
        <pc:sldMkLst>
          <pc:docMk/>
          <pc:sldMk cId="3644991309" sldId="2147481190"/>
        </pc:sldMkLst>
      </pc:sldChg>
      <pc:sldChg chg="add del">
        <pc:chgData name="David Vachala" userId="91433487-0c4d-408d-9c05-4db9b7ff8fc7" providerId="ADAL" clId="{446D7FFC-F822-4198-9B89-3BE753F047AA}" dt="2024-04-23T17:43:47.837" v="7"/>
        <pc:sldMkLst>
          <pc:docMk/>
          <pc:sldMk cId="1599819194" sldId="2147481191"/>
        </pc:sldMkLst>
      </pc:sldChg>
      <pc:sldChg chg="add del">
        <pc:chgData name="David Vachala" userId="91433487-0c4d-408d-9c05-4db9b7ff8fc7" providerId="ADAL" clId="{446D7FFC-F822-4198-9B89-3BE753F047AA}" dt="2024-04-23T17:43:47.837" v="7"/>
        <pc:sldMkLst>
          <pc:docMk/>
          <pc:sldMk cId="765093773" sldId="2147481192"/>
        </pc:sldMkLst>
      </pc:sldChg>
      <pc:sldChg chg="add del">
        <pc:chgData name="David Vachala" userId="91433487-0c4d-408d-9c05-4db9b7ff8fc7" providerId="ADAL" clId="{446D7FFC-F822-4198-9B89-3BE753F047AA}" dt="2024-04-23T17:43:47.837" v="7"/>
        <pc:sldMkLst>
          <pc:docMk/>
          <pc:sldMk cId="902682635" sldId="2147481193"/>
        </pc:sldMkLst>
      </pc:sldChg>
      <pc:sldChg chg="add del">
        <pc:chgData name="David Vachala" userId="91433487-0c4d-408d-9c05-4db9b7ff8fc7" providerId="ADAL" clId="{446D7FFC-F822-4198-9B89-3BE753F047AA}" dt="2024-04-23T17:43:47.837" v="7"/>
        <pc:sldMkLst>
          <pc:docMk/>
          <pc:sldMk cId="524552491" sldId="2147481194"/>
        </pc:sldMkLst>
      </pc:sldChg>
      <pc:sldChg chg="add del">
        <pc:chgData name="David Vachala" userId="91433487-0c4d-408d-9c05-4db9b7ff8fc7" providerId="ADAL" clId="{446D7FFC-F822-4198-9B89-3BE753F047AA}" dt="2024-04-23T17:43:47.837" v="7"/>
        <pc:sldMkLst>
          <pc:docMk/>
          <pc:sldMk cId="30713276" sldId="2147481195"/>
        </pc:sldMkLst>
      </pc:sldChg>
      <pc:sldChg chg="add del">
        <pc:chgData name="David Vachala" userId="91433487-0c4d-408d-9c05-4db9b7ff8fc7" providerId="ADAL" clId="{446D7FFC-F822-4198-9B89-3BE753F047AA}" dt="2024-04-23T17:43:47.837" v="7"/>
        <pc:sldMkLst>
          <pc:docMk/>
          <pc:sldMk cId="2793067698" sldId="2147481196"/>
        </pc:sldMkLst>
      </pc:sldChg>
      <pc:sldChg chg="add del">
        <pc:chgData name="David Vachala" userId="91433487-0c4d-408d-9c05-4db9b7ff8fc7" providerId="ADAL" clId="{446D7FFC-F822-4198-9B89-3BE753F047AA}" dt="2024-04-23T17:43:47.837" v="7"/>
        <pc:sldMkLst>
          <pc:docMk/>
          <pc:sldMk cId="3846904288" sldId="2147481197"/>
        </pc:sldMkLst>
      </pc:sldChg>
      <pc:sldChg chg="add del">
        <pc:chgData name="David Vachala" userId="91433487-0c4d-408d-9c05-4db9b7ff8fc7" providerId="ADAL" clId="{446D7FFC-F822-4198-9B89-3BE753F047AA}" dt="2024-04-23T17:43:47.837" v="7"/>
        <pc:sldMkLst>
          <pc:docMk/>
          <pc:sldMk cId="3783559640" sldId="2147481198"/>
        </pc:sldMkLst>
      </pc:sldChg>
      <pc:sldChg chg="add del">
        <pc:chgData name="David Vachala" userId="91433487-0c4d-408d-9c05-4db9b7ff8fc7" providerId="ADAL" clId="{446D7FFC-F822-4198-9B89-3BE753F047AA}" dt="2024-04-23T17:43:47.837" v="7"/>
        <pc:sldMkLst>
          <pc:docMk/>
          <pc:sldMk cId="1698196507" sldId="2147481199"/>
        </pc:sldMkLst>
      </pc:sldChg>
      <pc:sldChg chg="add del">
        <pc:chgData name="David Vachala" userId="91433487-0c4d-408d-9c05-4db9b7ff8fc7" providerId="ADAL" clId="{446D7FFC-F822-4198-9B89-3BE753F047AA}" dt="2024-04-23T17:43:47.837" v="7"/>
        <pc:sldMkLst>
          <pc:docMk/>
          <pc:sldMk cId="1331962089" sldId="2147481200"/>
        </pc:sldMkLst>
      </pc:sldChg>
      <pc:sldChg chg="add del">
        <pc:chgData name="David Vachala" userId="91433487-0c4d-408d-9c05-4db9b7ff8fc7" providerId="ADAL" clId="{446D7FFC-F822-4198-9B89-3BE753F047AA}" dt="2024-04-23T17:43:47.837" v="7"/>
        <pc:sldMkLst>
          <pc:docMk/>
          <pc:sldMk cId="2662729588" sldId="2147481201"/>
        </pc:sldMkLst>
      </pc:sldChg>
      <pc:sldChg chg="add del">
        <pc:chgData name="David Vachala" userId="91433487-0c4d-408d-9c05-4db9b7ff8fc7" providerId="ADAL" clId="{446D7FFC-F822-4198-9B89-3BE753F047AA}" dt="2024-04-23T17:43:47.837" v="7"/>
        <pc:sldMkLst>
          <pc:docMk/>
          <pc:sldMk cId="1882776218" sldId="2147481202"/>
        </pc:sldMkLst>
      </pc:sldChg>
      <pc:sldChg chg="add del">
        <pc:chgData name="David Vachala" userId="91433487-0c4d-408d-9c05-4db9b7ff8fc7" providerId="ADAL" clId="{446D7FFC-F822-4198-9B89-3BE753F047AA}" dt="2024-04-23T17:43:47.837" v="7"/>
        <pc:sldMkLst>
          <pc:docMk/>
          <pc:sldMk cId="2188586832" sldId="2147481203"/>
        </pc:sldMkLst>
      </pc:sldChg>
      <pc:sldChg chg="add del">
        <pc:chgData name="David Vachala" userId="91433487-0c4d-408d-9c05-4db9b7ff8fc7" providerId="ADAL" clId="{446D7FFC-F822-4198-9B89-3BE753F047AA}" dt="2024-04-23T17:43:47.837" v="7"/>
        <pc:sldMkLst>
          <pc:docMk/>
          <pc:sldMk cId="1680041391" sldId="2147481204"/>
        </pc:sldMkLst>
      </pc:sldChg>
      <pc:sldChg chg="add del">
        <pc:chgData name="David Vachala" userId="91433487-0c4d-408d-9c05-4db9b7ff8fc7" providerId="ADAL" clId="{446D7FFC-F822-4198-9B89-3BE753F047AA}" dt="2024-04-23T17:43:47.837" v="7"/>
        <pc:sldMkLst>
          <pc:docMk/>
          <pc:sldMk cId="2309318632" sldId="2147481205"/>
        </pc:sldMkLst>
      </pc:sldChg>
      <pc:sldChg chg="add del">
        <pc:chgData name="David Vachala" userId="91433487-0c4d-408d-9c05-4db9b7ff8fc7" providerId="ADAL" clId="{446D7FFC-F822-4198-9B89-3BE753F047AA}" dt="2024-04-23T17:43:47.837" v="7"/>
        <pc:sldMkLst>
          <pc:docMk/>
          <pc:sldMk cId="4247859210" sldId="2147481206"/>
        </pc:sldMkLst>
      </pc:sldChg>
      <pc:sldChg chg="add">
        <pc:chgData name="David Vachala" userId="91433487-0c4d-408d-9c05-4db9b7ff8fc7" providerId="ADAL" clId="{446D7FFC-F822-4198-9B89-3BE753F047AA}" dt="2024-04-23T17:43:47.837" v="7"/>
        <pc:sldMkLst>
          <pc:docMk/>
          <pc:sldMk cId="1948952389" sldId="2147481207"/>
        </pc:sldMkLst>
      </pc:sldChg>
      <pc:sldChg chg="add del">
        <pc:chgData name="David Vachala" userId="91433487-0c4d-408d-9c05-4db9b7ff8fc7" providerId="ADAL" clId="{446D7FFC-F822-4198-9B89-3BE753F047AA}" dt="2024-04-23T17:43:47.722" v="6"/>
        <pc:sldMkLst>
          <pc:docMk/>
          <pc:sldMk cId="2278002673" sldId="2147481207"/>
        </pc:sldMkLst>
      </pc:sldChg>
      <pc:sldChg chg="addSp delSp modSp add mod">
        <pc:chgData name="David Vachala" userId="91433487-0c4d-408d-9c05-4db9b7ff8fc7" providerId="ADAL" clId="{446D7FFC-F822-4198-9B89-3BE753F047AA}" dt="2024-04-24T06:44:01.499" v="393" actId="14100"/>
        <pc:sldMkLst>
          <pc:docMk/>
          <pc:sldMk cId="505229821" sldId="2147481208"/>
        </pc:sldMkLst>
      </pc:sldChg>
      <pc:sldChg chg="addSp modSp add mod ord">
        <pc:chgData name="David Vachala" userId="91433487-0c4d-408d-9c05-4db9b7ff8fc7" providerId="ADAL" clId="{446D7FFC-F822-4198-9B89-3BE753F047AA}" dt="2024-04-24T07:05:53.170" v="533" actId="14100"/>
        <pc:sldMkLst>
          <pc:docMk/>
          <pc:sldMk cId="3161466547" sldId="2147481209"/>
        </pc:sldMkLst>
      </pc:sldChg>
      <pc:sldChg chg="addSp modSp add mod">
        <pc:chgData name="David Vachala" userId="91433487-0c4d-408d-9c05-4db9b7ff8fc7" providerId="ADAL" clId="{446D7FFC-F822-4198-9B89-3BE753F047AA}" dt="2024-04-23T18:30:55.583" v="232" actId="14100"/>
        <pc:sldMkLst>
          <pc:docMk/>
          <pc:sldMk cId="419139086" sldId="2147481210"/>
        </pc:sldMkLst>
      </pc:sldChg>
      <pc:sldChg chg="addSp modSp add mod">
        <pc:chgData name="David Vachala" userId="91433487-0c4d-408d-9c05-4db9b7ff8fc7" providerId="ADAL" clId="{446D7FFC-F822-4198-9B89-3BE753F047AA}" dt="2024-04-23T18:32:24.602" v="291" actId="20577"/>
        <pc:sldMkLst>
          <pc:docMk/>
          <pc:sldMk cId="1685391776" sldId="2147481211"/>
        </pc:sldMkLst>
      </pc:sldChg>
      <pc:sldChg chg="addSp modSp new del mod">
        <pc:chgData name="David Vachala" userId="91433487-0c4d-408d-9c05-4db9b7ff8fc7" providerId="ADAL" clId="{446D7FFC-F822-4198-9B89-3BE753F047AA}" dt="2024-04-24T06:51:19.287" v="465" actId="47"/>
        <pc:sldMkLst>
          <pc:docMk/>
          <pc:sldMk cId="4292396252" sldId="2147481212"/>
        </pc:sldMkLst>
      </pc:sldChg>
      <pc:sldChg chg="addSp modSp new mod">
        <pc:chgData name="David Vachala" userId="91433487-0c4d-408d-9c05-4db9b7ff8fc7" providerId="ADAL" clId="{446D7FFC-F822-4198-9B89-3BE753F047AA}" dt="2024-04-23T18:36:43.555" v="344" actId="1076"/>
        <pc:sldMkLst>
          <pc:docMk/>
          <pc:sldMk cId="421975664" sldId="2147481213"/>
        </pc:sldMkLst>
      </pc:sldChg>
      <pc:sldChg chg="addSp modSp new mod">
        <pc:chgData name="David Vachala" userId="91433487-0c4d-408d-9c05-4db9b7ff8fc7" providerId="ADAL" clId="{446D7FFC-F822-4198-9B89-3BE753F047AA}" dt="2024-04-23T18:39:14.925" v="375" actId="20577"/>
        <pc:sldMkLst>
          <pc:docMk/>
          <pc:sldMk cId="3304324951" sldId="2147481214"/>
        </pc:sldMkLst>
      </pc:sldChg>
      <pc:sldChg chg="addSp delSp modSp new mod">
        <pc:chgData name="David Vachala" userId="91433487-0c4d-408d-9c05-4db9b7ff8fc7" providerId="ADAL" clId="{446D7FFC-F822-4198-9B89-3BE753F047AA}" dt="2024-04-24T10:44:59.029" v="548" actId="20577"/>
        <pc:sldMkLst>
          <pc:docMk/>
          <pc:sldMk cId="954331506" sldId="2147481215"/>
        </pc:sldMkLst>
      </pc:sldChg>
      <pc:sldChg chg="addSp modSp new mod">
        <pc:chgData name="David Vachala" userId="91433487-0c4d-408d-9c05-4db9b7ff8fc7" providerId="ADAL" clId="{446D7FFC-F822-4198-9B89-3BE753F047AA}" dt="2024-04-24T07:01:07.101" v="529" actId="1076"/>
        <pc:sldMkLst>
          <pc:docMk/>
          <pc:sldMk cId="3474475959" sldId="2147481216"/>
        </pc:sldMkLst>
      </pc:sldChg>
      <pc:sldChg chg="addSp modSp new mod">
        <pc:chgData name="David Vachala" userId="91433487-0c4d-408d-9c05-4db9b7ff8fc7" providerId="ADAL" clId="{446D7FFC-F822-4198-9B89-3BE753F047AA}" dt="2024-04-24T06:49:54.759" v="464" actId="1076"/>
        <pc:sldMkLst>
          <pc:docMk/>
          <pc:sldMk cId="51217903" sldId="2147481217"/>
        </pc:sldMkLst>
      </pc:sldChg>
      <pc:sldChg chg="addSp modSp new mod">
        <pc:chgData name="David Vachala" userId="91433487-0c4d-408d-9c05-4db9b7ff8fc7" providerId="ADAL" clId="{446D7FFC-F822-4198-9B89-3BE753F047AA}" dt="2024-04-24T06:53:38.747" v="497" actId="20577"/>
        <pc:sldMkLst>
          <pc:docMk/>
          <pc:sldMk cId="21182256" sldId="2147481218"/>
        </pc:sldMkLst>
      </pc:sldChg>
      <pc:sldChg chg="addSp modSp new mod">
        <pc:chgData name="David Vachala" userId="91433487-0c4d-408d-9c05-4db9b7ff8fc7" providerId="ADAL" clId="{446D7FFC-F822-4198-9B89-3BE753F047AA}" dt="2024-04-24T06:56:26.316" v="527" actId="20577"/>
        <pc:sldMkLst>
          <pc:docMk/>
          <pc:sldMk cId="3500661332" sldId="2147481219"/>
        </pc:sldMkLst>
      </pc:sldChg>
    </pc:docChg>
  </pc:docChgLst>
  <pc:docChgLst>
    <pc:chgData name="Théophile Chin-Nin" userId="77bb4687-6e0a-4c11-8f84-ca258473b33f" providerId="ADAL" clId="{BAB5A214-7DC5-4952-9650-3CAEA0E6FF4F}"/>
    <pc:docChg chg="undo custSel addSld delSld modSld sldOrd modSection">
      <pc:chgData name="Théophile Chin-Nin" userId="77bb4687-6e0a-4c11-8f84-ca258473b33f" providerId="ADAL" clId="{BAB5A214-7DC5-4952-9650-3CAEA0E6FF4F}" dt="2024-08-28T10:32:03.248" v="2454" actId="20577"/>
      <pc:docMkLst>
        <pc:docMk/>
      </pc:docMkLst>
      <pc:sldChg chg="addSp modSp mod">
        <pc:chgData name="Théophile Chin-Nin" userId="77bb4687-6e0a-4c11-8f84-ca258473b33f" providerId="ADAL" clId="{BAB5A214-7DC5-4952-9650-3CAEA0E6FF4F}" dt="2024-08-27T10:15:52.578" v="325" actId="14100"/>
        <pc:sldMkLst>
          <pc:docMk/>
          <pc:sldMk cId="1651044968" sldId="2147481291"/>
        </pc:sldMkLst>
      </pc:sldChg>
      <pc:sldChg chg="addSp delSp modSp add mod">
        <pc:chgData name="Théophile Chin-Nin" userId="77bb4687-6e0a-4c11-8f84-ca258473b33f" providerId="ADAL" clId="{BAB5A214-7DC5-4952-9650-3CAEA0E6FF4F}" dt="2024-08-27T10:20:22.482" v="377" actId="1076"/>
        <pc:sldMkLst>
          <pc:docMk/>
          <pc:sldMk cId="3118988767" sldId="2147481309"/>
        </pc:sldMkLst>
      </pc:sldChg>
      <pc:sldChg chg="addSp delSp modSp add mod modTransition">
        <pc:chgData name="Théophile Chin-Nin" userId="77bb4687-6e0a-4c11-8f84-ca258473b33f" providerId="ADAL" clId="{BAB5A214-7DC5-4952-9650-3CAEA0E6FF4F}" dt="2024-08-27T10:37:25.915" v="749" actId="20577"/>
        <pc:sldMkLst>
          <pc:docMk/>
          <pc:sldMk cId="2522223008" sldId="2147481310"/>
        </pc:sldMkLst>
      </pc:sldChg>
      <pc:sldChg chg="addSp delSp modSp add mod modAnim">
        <pc:chgData name="Théophile Chin-Nin" userId="77bb4687-6e0a-4c11-8f84-ca258473b33f" providerId="ADAL" clId="{BAB5A214-7DC5-4952-9650-3CAEA0E6FF4F}" dt="2024-08-28T06:13:43.958" v="1398" actId="1076"/>
        <pc:sldMkLst>
          <pc:docMk/>
          <pc:sldMk cId="1175906458" sldId="2147481311"/>
        </pc:sldMkLst>
      </pc:sldChg>
      <pc:sldChg chg="addSp delSp modSp add mod chgLayout">
        <pc:chgData name="Théophile Chin-Nin" userId="77bb4687-6e0a-4c11-8f84-ca258473b33f" providerId="ADAL" clId="{BAB5A214-7DC5-4952-9650-3CAEA0E6FF4F}" dt="2024-08-28T10:32:03.248" v="2454" actId="20577"/>
        <pc:sldMkLst>
          <pc:docMk/>
          <pc:sldMk cId="69689060" sldId="2147481312"/>
        </pc:sldMkLst>
      </pc:sldChg>
      <pc:sldChg chg="addSp delSp modSp add mod modClrScheme chgLayout">
        <pc:chgData name="Théophile Chin-Nin" userId="77bb4687-6e0a-4c11-8f84-ca258473b33f" providerId="ADAL" clId="{BAB5A214-7DC5-4952-9650-3CAEA0E6FF4F}" dt="2024-08-28T07:35:44.080" v="2295" actId="14100"/>
        <pc:sldMkLst>
          <pc:docMk/>
          <pc:sldMk cId="2716968415" sldId="2147481314"/>
        </pc:sldMkLst>
      </pc:sldChg>
      <pc:sldChg chg="addSp modSp new mod ord">
        <pc:chgData name="Théophile Chin-Nin" userId="77bb4687-6e0a-4c11-8f84-ca258473b33f" providerId="ADAL" clId="{BAB5A214-7DC5-4952-9650-3CAEA0E6FF4F}" dt="2024-08-28T10:30:41.481" v="2451"/>
        <pc:sldMkLst>
          <pc:docMk/>
          <pc:sldMk cId="1115379560" sldId="2147481315"/>
        </pc:sldMkLst>
      </pc:sldChg>
      <pc:sldChg chg="addSp delSp modSp add mod">
        <pc:chgData name="Théophile Chin-Nin" userId="77bb4687-6e0a-4c11-8f84-ca258473b33f" providerId="ADAL" clId="{BAB5A214-7DC5-4952-9650-3CAEA0E6FF4F}" dt="2024-08-28T10:26:52.955" v="2449" actId="22"/>
        <pc:sldMkLst>
          <pc:docMk/>
          <pc:sldMk cId="2470432979" sldId="2147481317"/>
        </pc:sldMkLst>
      </pc:sldChg>
      <pc:sldChg chg="add del">
        <pc:chgData name="Théophile Chin-Nin" userId="77bb4687-6e0a-4c11-8f84-ca258473b33f" providerId="ADAL" clId="{BAB5A214-7DC5-4952-9650-3CAEA0E6FF4F}" dt="2024-08-28T10:26:37.109" v="2446"/>
        <pc:sldMkLst>
          <pc:docMk/>
          <pc:sldMk cId="800635859" sldId="2147481318"/>
        </pc:sldMkLst>
      </pc:sldChg>
      <pc:sldChg chg="add del">
        <pc:chgData name="Théophile Chin-Nin" userId="77bb4687-6e0a-4c11-8f84-ca258473b33f" providerId="ADAL" clId="{BAB5A214-7DC5-4952-9650-3CAEA0E6FF4F}" dt="2024-08-28T10:26:44.399" v="2448"/>
        <pc:sldMkLst>
          <pc:docMk/>
          <pc:sldMk cId="1478341228" sldId="2147481318"/>
        </pc:sldMkLst>
      </pc:sldChg>
      <pc:sldChg chg="add del">
        <pc:chgData name="Théophile Chin-Nin" userId="77bb4687-6e0a-4c11-8f84-ca258473b33f" providerId="ADAL" clId="{BAB5A214-7DC5-4952-9650-3CAEA0E6FF4F}" dt="2024-08-28T10:26:32.651" v="2444"/>
        <pc:sldMkLst>
          <pc:docMk/>
          <pc:sldMk cId="3661755228" sldId="2147481318"/>
        </pc:sldMkLst>
      </pc:sldChg>
    </pc:docChg>
  </pc:docChgLst>
  <pc:docChgLst>
    <pc:chgData name="David VACHALA" userId="76d02b97-1bbd-456c-868a-7dcf11490085" providerId="ADAL" clId="{DAFE3512-317D-464B-A6C8-681A26605AC1}"/>
    <pc:docChg chg="undo redo custSel addSld delSld modSld modSection">
      <pc:chgData name="David VACHALA" userId="76d02b97-1bbd-456c-868a-7dcf11490085" providerId="ADAL" clId="{DAFE3512-317D-464B-A6C8-681A26605AC1}" dt="2025-02-26T12:16:28.878" v="475" actId="20577"/>
      <pc:docMkLst>
        <pc:docMk/>
      </pc:docMkLst>
      <pc:sldChg chg="modSp mod">
        <pc:chgData name="David VACHALA" userId="76d02b97-1bbd-456c-868a-7dcf11490085" providerId="ADAL" clId="{DAFE3512-317D-464B-A6C8-681A26605AC1}" dt="2025-02-17T09:28:11.643" v="43" actId="20577"/>
        <pc:sldMkLst>
          <pc:docMk/>
          <pc:sldMk cId="409723674" sldId="259"/>
        </pc:sldMkLst>
        <pc:spChg chg="mod">
          <ac:chgData name="David VACHALA" userId="76d02b97-1bbd-456c-868a-7dcf11490085" providerId="ADAL" clId="{DAFE3512-317D-464B-A6C8-681A26605AC1}" dt="2025-02-17T09:28:11.643" v="43" actId="20577"/>
          <ac:spMkLst>
            <pc:docMk/>
            <pc:sldMk cId="409723674" sldId="259"/>
            <ac:spMk id="33" creationId="{3CD78EB7-563C-4025-87ED-8064992121A5}"/>
          </ac:spMkLst>
        </pc:spChg>
      </pc:sldChg>
      <pc:sldChg chg="delSp modSp mod">
        <pc:chgData name="David VACHALA" userId="76d02b97-1bbd-456c-868a-7dcf11490085" providerId="ADAL" clId="{DAFE3512-317D-464B-A6C8-681A26605AC1}" dt="2025-02-17T10:56:31.407" v="93" actId="20577"/>
        <pc:sldMkLst>
          <pc:docMk/>
          <pc:sldMk cId="1743216632" sldId="261"/>
        </pc:sldMkLst>
        <pc:spChg chg="mod">
          <ac:chgData name="David VACHALA" userId="76d02b97-1bbd-456c-868a-7dcf11490085" providerId="ADAL" clId="{DAFE3512-317D-464B-A6C8-681A26605AC1}" dt="2025-02-17T09:27:02.915" v="15" actId="20577"/>
          <ac:spMkLst>
            <pc:docMk/>
            <pc:sldMk cId="1743216632" sldId="261"/>
            <ac:spMk id="29" creationId="{CB892594-7024-4545-AEF5-72B22C06A1A3}"/>
          </ac:spMkLst>
        </pc:spChg>
        <pc:spChg chg="mod">
          <ac:chgData name="David VACHALA" userId="76d02b97-1bbd-456c-868a-7dcf11490085" providerId="ADAL" clId="{DAFE3512-317D-464B-A6C8-681A26605AC1}" dt="2025-02-17T10:21:09.110" v="91" actId="20577"/>
          <ac:spMkLst>
            <pc:docMk/>
            <pc:sldMk cId="1743216632" sldId="261"/>
            <ac:spMk id="38" creationId="{3AD62353-66DA-437B-A82D-75433367BE34}"/>
          </ac:spMkLst>
        </pc:spChg>
        <pc:spChg chg="mod">
          <ac:chgData name="David VACHALA" userId="76d02b97-1bbd-456c-868a-7dcf11490085" providerId="ADAL" clId="{DAFE3512-317D-464B-A6C8-681A26605AC1}" dt="2025-02-17T10:18:53.873" v="56"/>
          <ac:spMkLst>
            <pc:docMk/>
            <pc:sldMk cId="1743216632" sldId="261"/>
            <ac:spMk id="39" creationId="{C17792EC-B649-4521-8BC0-704F4F4F9823}"/>
          </ac:spMkLst>
        </pc:spChg>
        <pc:spChg chg="mod">
          <ac:chgData name="David VACHALA" userId="76d02b97-1bbd-456c-868a-7dcf11490085" providerId="ADAL" clId="{DAFE3512-317D-464B-A6C8-681A26605AC1}" dt="2025-02-17T10:19:56.095" v="87" actId="20577"/>
          <ac:spMkLst>
            <pc:docMk/>
            <pc:sldMk cId="1743216632" sldId="261"/>
            <ac:spMk id="41" creationId="{309B52EE-F75E-4904-AF65-5BA395A3D838}"/>
          </ac:spMkLst>
        </pc:spChg>
        <pc:spChg chg="mod">
          <ac:chgData name="David VACHALA" userId="76d02b97-1bbd-456c-868a-7dcf11490085" providerId="ADAL" clId="{DAFE3512-317D-464B-A6C8-681A26605AC1}" dt="2025-02-17T10:56:31.407" v="93" actId="20577"/>
          <ac:spMkLst>
            <pc:docMk/>
            <pc:sldMk cId="1743216632" sldId="261"/>
            <ac:spMk id="42" creationId="{4BCB5372-1AB6-44A8-AD04-1395BEABC92C}"/>
          </ac:spMkLst>
        </pc:spChg>
        <pc:picChg chg="mod">
          <ac:chgData name="David VACHALA" userId="76d02b97-1bbd-456c-868a-7dcf11490085" providerId="ADAL" clId="{DAFE3512-317D-464B-A6C8-681A26605AC1}" dt="2025-02-17T10:20:50.369" v="89" actId="1366"/>
          <ac:picMkLst>
            <pc:docMk/>
            <pc:sldMk cId="1743216632" sldId="261"/>
            <ac:picMk id="25" creationId="{66933336-5347-D9A5-53F9-ED9BD6E3439F}"/>
          </ac:picMkLst>
        </pc:picChg>
        <pc:picChg chg="mod">
          <ac:chgData name="David VACHALA" userId="76d02b97-1bbd-456c-868a-7dcf11490085" providerId="ADAL" clId="{DAFE3512-317D-464B-A6C8-681A26605AC1}" dt="2025-02-17T10:20:50.369" v="89" actId="1366"/>
          <ac:picMkLst>
            <pc:docMk/>
            <pc:sldMk cId="1743216632" sldId="261"/>
            <ac:picMk id="37" creationId="{DDCB2138-9DAD-4B7D-8846-B68288AF3EAC}"/>
          </ac:picMkLst>
        </pc:picChg>
      </pc:sldChg>
      <pc:sldChg chg="modSp mod">
        <pc:chgData name="David VACHALA" userId="76d02b97-1bbd-456c-868a-7dcf11490085" providerId="ADAL" clId="{DAFE3512-317D-464B-A6C8-681A26605AC1}" dt="2025-02-17T11:03:45.814" v="120"/>
        <pc:sldMkLst>
          <pc:docMk/>
          <pc:sldMk cId="530844445" sldId="2147481261"/>
        </pc:sldMkLst>
        <pc:spChg chg="mod">
          <ac:chgData name="David VACHALA" userId="76d02b97-1bbd-456c-868a-7dcf11490085" providerId="ADAL" clId="{DAFE3512-317D-464B-A6C8-681A26605AC1}" dt="2025-02-17T11:02:07.274" v="118" actId="20577"/>
          <ac:spMkLst>
            <pc:docMk/>
            <pc:sldMk cId="530844445" sldId="2147481261"/>
            <ac:spMk id="8" creationId="{88B82E67-C906-4FA9-BD44-A226DC6C19B0}"/>
          </ac:spMkLst>
        </pc:spChg>
        <pc:spChg chg="mod">
          <ac:chgData name="David VACHALA" userId="76d02b97-1bbd-456c-868a-7dcf11490085" providerId="ADAL" clId="{DAFE3512-317D-464B-A6C8-681A26605AC1}" dt="2025-02-17T11:01:22.978" v="109"/>
          <ac:spMkLst>
            <pc:docMk/>
            <pc:sldMk cId="530844445" sldId="2147481261"/>
            <ac:spMk id="14" creationId="{6E31850A-D536-41F0-9D96-7836AAC5E502}"/>
          </ac:spMkLst>
        </pc:spChg>
        <pc:spChg chg="mod">
          <ac:chgData name="David VACHALA" userId="76d02b97-1bbd-456c-868a-7dcf11490085" providerId="ADAL" clId="{DAFE3512-317D-464B-A6C8-681A26605AC1}" dt="2025-02-17T11:01:34.216" v="112"/>
          <ac:spMkLst>
            <pc:docMk/>
            <pc:sldMk cId="530844445" sldId="2147481261"/>
            <ac:spMk id="15" creationId="{039E4815-406A-447F-A41F-26286A4CD799}"/>
          </ac:spMkLst>
        </pc:spChg>
        <pc:picChg chg="mod">
          <ac:chgData name="David VACHALA" userId="76d02b97-1bbd-456c-868a-7dcf11490085" providerId="ADAL" clId="{DAFE3512-317D-464B-A6C8-681A26605AC1}" dt="2025-02-17T11:03:45.814" v="120"/>
          <ac:picMkLst>
            <pc:docMk/>
            <pc:sldMk cId="530844445" sldId="2147481261"/>
            <ac:picMk id="7" creationId="{B0BD3314-776A-44E8-9050-B1333A393952}"/>
          </ac:picMkLst>
        </pc:picChg>
      </pc:sldChg>
      <pc:sldChg chg="del">
        <pc:chgData name="David VACHALA" userId="76d02b97-1bbd-456c-868a-7dcf11490085" providerId="ADAL" clId="{DAFE3512-317D-464B-A6C8-681A26605AC1}" dt="2025-02-24T19:10:08.225" v="173" actId="47"/>
        <pc:sldMkLst>
          <pc:docMk/>
          <pc:sldMk cId="362503517" sldId="2147481353"/>
        </pc:sldMkLst>
      </pc:sldChg>
      <pc:sldChg chg="addSp delSp modSp del mod">
        <pc:chgData name="David VACHALA" userId="76d02b97-1bbd-456c-868a-7dcf11490085" providerId="ADAL" clId="{DAFE3512-317D-464B-A6C8-681A26605AC1}" dt="2025-02-17T09:27:31.846" v="21" actId="47"/>
        <pc:sldMkLst>
          <pc:docMk/>
          <pc:sldMk cId="1208847918" sldId="2147481366"/>
        </pc:sldMkLst>
      </pc:sldChg>
      <pc:sldChg chg="del">
        <pc:chgData name="David VACHALA" userId="76d02b97-1bbd-456c-868a-7dcf11490085" providerId="ADAL" clId="{DAFE3512-317D-464B-A6C8-681A26605AC1}" dt="2025-02-24T19:10:47.911" v="175" actId="47"/>
        <pc:sldMkLst>
          <pc:docMk/>
          <pc:sldMk cId="2713013895" sldId="2147481415"/>
        </pc:sldMkLst>
      </pc:sldChg>
      <pc:sldChg chg="del">
        <pc:chgData name="David VACHALA" userId="76d02b97-1bbd-456c-868a-7dcf11490085" providerId="ADAL" clId="{DAFE3512-317D-464B-A6C8-681A26605AC1}" dt="2025-02-17T09:27:50.528" v="29" actId="47"/>
        <pc:sldMkLst>
          <pc:docMk/>
          <pc:sldMk cId="1221590342" sldId="2147481416"/>
        </pc:sldMkLst>
      </pc:sldChg>
      <pc:sldChg chg="del">
        <pc:chgData name="David VACHALA" userId="76d02b97-1bbd-456c-868a-7dcf11490085" providerId="ADAL" clId="{DAFE3512-317D-464B-A6C8-681A26605AC1}" dt="2025-02-17T09:27:52.847" v="30" actId="47"/>
        <pc:sldMkLst>
          <pc:docMk/>
          <pc:sldMk cId="1411683606" sldId="2147481417"/>
        </pc:sldMkLst>
      </pc:sldChg>
      <pc:sldChg chg="del">
        <pc:chgData name="David VACHALA" userId="76d02b97-1bbd-456c-868a-7dcf11490085" providerId="ADAL" clId="{DAFE3512-317D-464B-A6C8-681A26605AC1}" dt="2025-02-17T09:27:53.507" v="31" actId="47"/>
        <pc:sldMkLst>
          <pc:docMk/>
          <pc:sldMk cId="3449004502" sldId="2147481418"/>
        </pc:sldMkLst>
      </pc:sldChg>
      <pc:sldChg chg="del">
        <pc:chgData name="David VACHALA" userId="76d02b97-1bbd-456c-868a-7dcf11490085" providerId="ADAL" clId="{DAFE3512-317D-464B-A6C8-681A26605AC1}" dt="2025-02-17T09:27:54.349" v="32" actId="47"/>
        <pc:sldMkLst>
          <pc:docMk/>
          <pc:sldMk cId="1704224382" sldId="2147481419"/>
        </pc:sldMkLst>
      </pc:sldChg>
      <pc:sldChg chg="del">
        <pc:chgData name="David VACHALA" userId="76d02b97-1bbd-456c-868a-7dcf11490085" providerId="ADAL" clId="{DAFE3512-317D-464B-A6C8-681A26605AC1}" dt="2025-02-17T09:27:54.931" v="33" actId="47"/>
        <pc:sldMkLst>
          <pc:docMk/>
          <pc:sldMk cId="938745613" sldId="2147481420"/>
        </pc:sldMkLst>
      </pc:sldChg>
      <pc:sldChg chg="del">
        <pc:chgData name="David VACHALA" userId="76d02b97-1bbd-456c-868a-7dcf11490085" providerId="ADAL" clId="{DAFE3512-317D-464B-A6C8-681A26605AC1}" dt="2025-02-17T09:27:56.158" v="35" actId="47"/>
        <pc:sldMkLst>
          <pc:docMk/>
          <pc:sldMk cId="2596577369" sldId="2147481421"/>
        </pc:sldMkLst>
      </pc:sldChg>
      <pc:sldChg chg="del">
        <pc:chgData name="David VACHALA" userId="76d02b97-1bbd-456c-868a-7dcf11490085" providerId="ADAL" clId="{DAFE3512-317D-464B-A6C8-681A26605AC1}" dt="2025-02-17T09:27:55.595" v="34" actId="47"/>
        <pc:sldMkLst>
          <pc:docMk/>
          <pc:sldMk cId="2205535201" sldId="2147481422"/>
        </pc:sldMkLst>
      </pc:sldChg>
      <pc:sldChg chg="del">
        <pc:chgData name="David VACHALA" userId="76d02b97-1bbd-456c-868a-7dcf11490085" providerId="ADAL" clId="{DAFE3512-317D-464B-A6C8-681A26605AC1}" dt="2025-02-17T09:27:56.667" v="36" actId="47"/>
        <pc:sldMkLst>
          <pc:docMk/>
          <pc:sldMk cId="760420458" sldId="2147481423"/>
        </pc:sldMkLst>
      </pc:sldChg>
      <pc:sldChg chg="modSp add del mod">
        <pc:chgData name="David VACHALA" userId="76d02b97-1bbd-456c-868a-7dcf11490085" providerId="ADAL" clId="{DAFE3512-317D-464B-A6C8-681A26605AC1}" dt="2025-02-24T19:10:49.298" v="176" actId="47"/>
        <pc:sldMkLst>
          <pc:docMk/>
          <pc:sldMk cId="1760243570" sldId="2147481424"/>
        </pc:sldMkLst>
      </pc:sldChg>
      <pc:sldChg chg="modSp new del mod">
        <pc:chgData name="David VACHALA" userId="76d02b97-1bbd-456c-868a-7dcf11490085" providerId="ADAL" clId="{DAFE3512-317D-464B-A6C8-681A26605AC1}" dt="2025-02-24T19:41:16.826" v="382" actId="47"/>
        <pc:sldMkLst>
          <pc:docMk/>
          <pc:sldMk cId="3362442298" sldId="2147481425"/>
        </pc:sldMkLst>
      </pc:sldChg>
      <pc:sldChg chg="modSp add mod">
        <pc:chgData name="David VACHALA" userId="76d02b97-1bbd-456c-868a-7dcf11490085" providerId="ADAL" clId="{DAFE3512-317D-464B-A6C8-681A26605AC1}" dt="2025-02-26T12:16:28.878" v="475" actId="20577"/>
        <pc:sldMkLst>
          <pc:docMk/>
          <pc:sldMk cId="4004173363" sldId="2147481426"/>
        </pc:sldMkLst>
        <pc:spChg chg="mod">
          <ac:chgData name="David VACHALA" userId="76d02b97-1bbd-456c-868a-7dcf11490085" providerId="ADAL" clId="{DAFE3512-317D-464B-A6C8-681A26605AC1}" dt="2025-02-26T12:16:28.878" v="475" actId="20577"/>
          <ac:spMkLst>
            <pc:docMk/>
            <pc:sldMk cId="4004173363" sldId="2147481426"/>
            <ac:spMk id="48" creationId="{BEC89147-06B8-90CC-5A30-041664F80A40}"/>
          </ac:spMkLst>
        </pc:spChg>
      </pc:sldChg>
      <pc:sldChg chg="add">
        <pc:chgData name="David VACHALA" userId="76d02b97-1bbd-456c-868a-7dcf11490085" providerId="ADAL" clId="{DAFE3512-317D-464B-A6C8-681A26605AC1}" dt="2025-02-24T19:10:45.530" v="174"/>
        <pc:sldMkLst>
          <pc:docMk/>
          <pc:sldMk cId="4192823348" sldId="2147481427"/>
        </pc:sldMkLst>
      </pc:sldChg>
      <pc:sldChg chg="add">
        <pc:chgData name="David VACHALA" userId="76d02b97-1bbd-456c-868a-7dcf11490085" providerId="ADAL" clId="{DAFE3512-317D-464B-A6C8-681A26605AC1}" dt="2025-02-24T19:10:05.780" v="172"/>
        <pc:sldMkLst>
          <pc:docMk/>
          <pc:sldMk cId="0" sldId="2147481428"/>
        </pc:sldMkLst>
      </pc:sldChg>
      <pc:sldChg chg="add">
        <pc:chgData name="David VACHALA" userId="76d02b97-1bbd-456c-868a-7dcf11490085" providerId="ADAL" clId="{DAFE3512-317D-464B-A6C8-681A26605AC1}" dt="2025-02-24T19:10:45.530" v="174"/>
        <pc:sldMkLst>
          <pc:docMk/>
          <pc:sldMk cId="1573795347" sldId="2147481429"/>
        </pc:sldMkLst>
      </pc:sldChg>
      <pc:sldChg chg="add">
        <pc:chgData name="David VACHALA" userId="76d02b97-1bbd-456c-868a-7dcf11490085" providerId="ADAL" clId="{DAFE3512-317D-464B-A6C8-681A26605AC1}" dt="2025-02-24T19:10:45.530" v="174"/>
        <pc:sldMkLst>
          <pc:docMk/>
          <pc:sldMk cId="698687482" sldId="2147481430"/>
        </pc:sldMkLst>
      </pc:sldChg>
      <pc:sldChg chg="add">
        <pc:chgData name="David VACHALA" userId="76d02b97-1bbd-456c-868a-7dcf11490085" providerId="ADAL" clId="{DAFE3512-317D-464B-A6C8-681A26605AC1}" dt="2025-02-24T19:10:45.530" v="174"/>
        <pc:sldMkLst>
          <pc:docMk/>
          <pc:sldMk cId="423103112" sldId="2147481431"/>
        </pc:sldMkLst>
      </pc:sldChg>
      <pc:sldChg chg="add">
        <pc:chgData name="David VACHALA" userId="76d02b97-1bbd-456c-868a-7dcf11490085" providerId="ADAL" clId="{DAFE3512-317D-464B-A6C8-681A26605AC1}" dt="2025-02-24T19:10:45.530" v="174"/>
        <pc:sldMkLst>
          <pc:docMk/>
          <pc:sldMk cId="1175660024" sldId="2147481432"/>
        </pc:sldMkLst>
      </pc:sldChg>
      <pc:sldChg chg="add">
        <pc:chgData name="David VACHALA" userId="76d02b97-1bbd-456c-868a-7dcf11490085" providerId="ADAL" clId="{DAFE3512-317D-464B-A6C8-681A26605AC1}" dt="2025-02-24T19:10:45.530" v="174"/>
        <pc:sldMkLst>
          <pc:docMk/>
          <pc:sldMk cId="3271199810" sldId="2147481433"/>
        </pc:sldMkLst>
      </pc:sldChg>
      <pc:sldChg chg="add">
        <pc:chgData name="David VACHALA" userId="76d02b97-1bbd-456c-868a-7dcf11490085" providerId="ADAL" clId="{DAFE3512-317D-464B-A6C8-681A26605AC1}" dt="2025-02-24T19:10:45.530" v="174"/>
        <pc:sldMkLst>
          <pc:docMk/>
          <pc:sldMk cId="711232576" sldId="2147481434"/>
        </pc:sldMkLst>
      </pc:sldChg>
      <pc:sldChg chg="addSp modSp new mod">
        <pc:chgData name="David VACHALA" userId="76d02b97-1bbd-456c-868a-7dcf11490085" providerId="ADAL" clId="{DAFE3512-317D-464B-A6C8-681A26605AC1}" dt="2025-02-24T19:16:25.828" v="197" actId="20577"/>
        <pc:sldMkLst>
          <pc:docMk/>
          <pc:sldMk cId="1173923229" sldId="2147481435"/>
        </pc:sldMkLst>
        <pc:spChg chg="mod">
          <ac:chgData name="David VACHALA" userId="76d02b97-1bbd-456c-868a-7dcf11490085" providerId="ADAL" clId="{DAFE3512-317D-464B-A6C8-681A26605AC1}" dt="2025-02-24T19:14:49.677" v="189" actId="27636"/>
          <ac:spMkLst>
            <pc:docMk/>
            <pc:sldMk cId="1173923229" sldId="2147481435"/>
            <ac:spMk id="2" creationId="{60DF4E89-F646-84E3-2F5F-8FA8F501DBDA}"/>
          </ac:spMkLst>
        </pc:spChg>
        <pc:spChg chg="mod">
          <ac:chgData name="David VACHALA" userId="76d02b97-1bbd-456c-868a-7dcf11490085" providerId="ADAL" clId="{DAFE3512-317D-464B-A6C8-681A26605AC1}" dt="2025-02-24T19:15:31.354" v="192" actId="27636"/>
          <ac:spMkLst>
            <pc:docMk/>
            <pc:sldMk cId="1173923229" sldId="2147481435"/>
            <ac:spMk id="3" creationId="{2E42F4B8-156E-D0C9-3620-ACEBC92243D8}"/>
          </ac:spMkLst>
        </pc:spChg>
        <pc:spChg chg="add mod">
          <ac:chgData name="David VACHALA" userId="76d02b97-1bbd-456c-868a-7dcf11490085" providerId="ADAL" clId="{DAFE3512-317D-464B-A6C8-681A26605AC1}" dt="2025-02-24T19:16:25.828" v="197" actId="20577"/>
          <ac:spMkLst>
            <pc:docMk/>
            <pc:sldMk cId="1173923229" sldId="2147481435"/>
            <ac:spMk id="6" creationId="{42450ED3-921F-C947-6C9E-37DDE8513B61}"/>
          </ac:spMkLst>
        </pc:spChg>
        <pc:picChg chg="add mod">
          <ac:chgData name="David VACHALA" userId="76d02b97-1bbd-456c-868a-7dcf11490085" providerId="ADAL" clId="{DAFE3512-317D-464B-A6C8-681A26605AC1}" dt="2025-02-24T19:16:22.453" v="195" actId="1076"/>
          <ac:picMkLst>
            <pc:docMk/>
            <pc:sldMk cId="1173923229" sldId="2147481435"/>
            <ac:picMk id="1026" creationId="{04F553CF-A74F-8626-88F7-ED65473DB524}"/>
          </ac:picMkLst>
        </pc:picChg>
      </pc:sldChg>
      <pc:sldChg chg="addSp modSp new mod">
        <pc:chgData name="David VACHALA" userId="76d02b97-1bbd-456c-868a-7dcf11490085" providerId="ADAL" clId="{DAFE3512-317D-464B-A6C8-681A26605AC1}" dt="2025-02-24T19:18:19.588" v="211" actId="1076"/>
        <pc:sldMkLst>
          <pc:docMk/>
          <pc:sldMk cId="4096273720" sldId="2147481436"/>
        </pc:sldMkLst>
        <pc:spChg chg="mod">
          <ac:chgData name="David VACHALA" userId="76d02b97-1bbd-456c-868a-7dcf11490085" providerId="ADAL" clId="{DAFE3512-317D-464B-A6C8-681A26605AC1}" dt="2025-02-24T19:17:36.718" v="203" actId="27636"/>
          <ac:spMkLst>
            <pc:docMk/>
            <pc:sldMk cId="4096273720" sldId="2147481436"/>
            <ac:spMk id="2" creationId="{18DE23A4-28A9-36B2-24E2-EFC6103C9D97}"/>
          </ac:spMkLst>
        </pc:spChg>
        <pc:spChg chg="mod">
          <ac:chgData name="David VACHALA" userId="76d02b97-1bbd-456c-868a-7dcf11490085" providerId="ADAL" clId="{DAFE3512-317D-464B-A6C8-681A26605AC1}" dt="2025-02-24T19:17:53.442" v="206" actId="27636"/>
          <ac:spMkLst>
            <pc:docMk/>
            <pc:sldMk cId="4096273720" sldId="2147481436"/>
            <ac:spMk id="3" creationId="{B05F304A-DF06-73E9-BA6C-D78875FFB3A7}"/>
          </ac:spMkLst>
        </pc:spChg>
        <pc:spChg chg="add">
          <ac:chgData name="David VACHALA" userId="76d02b97-1bbd-456c-868a-7dcf11490085" providerId="ADAL" clId="{DAFE3512-317D-464B-A6C8-681A26605AC1}" dt="2025-02-24T19:18:03.071" v="207"/>
          <ac:spMkLst>
            <pc:docMk/>
            <pc:sldMk cId="4096273720" sldId="2147481436"/>
            <ac:spMk id="5" creationId="{660DD26D-F882-584E-47F0-C70E177CD7F5}"/>
          </ac:spMkLst>
        </pc:spChg>
        <pc:picChg chg="add mod">
          <ac:chgData name="David VACHALA" userId="76d02b97-1bbd-456c-868a-7dcf11490085" providerId="ADAL" clId="{DAFE3512-317D-464B-A6C8-681A26605AC1}" dt="2025-02-24T19:18:19.588" v="211" actId="1076"/>
          <ac:picMkLst>
            <pc:docMk/>
            <pc:sldMk cId="4096273720" sldId="2147481436"/>
            <ac:picMk id="7" creationId="{90FF3AD8-2C96-0CF1-74C5-E0697BC2568C}"/>
          </ac:picMkLst>
        </pc:picChg>
      </pc:sldChg>
      <pc:sldChg chg="addSp modSp add mod">
        <pc:chgData name="David VACHALA" userId="76d02b97-1bbd-456c-868a-7dcf11490085" providerId="ADAL" clId="{DAFE3512-317D-464B-A6C8-681A26605AC1}" dt="2025-02-24T19:32:32.296" v="289" actId="20577"/>
        <pc:sldMkLst>
          <pc:docMk/>
          <pc:sldMk cId="3908017510" sldId="2147481437"/>
        </pc:sldMkLst>
        <pc:spChg chg="mod">
          <ac:chgData name="David VACHALA" userId="76d02b97-1bbd-456c-868a-7dcf11490085" providerId="ADAL" clId="{DAFE3512-317D-464B-A6C8-681A26605AC1}" dt="2025-02-24T19:31:25.428" v="265"/>
          <ac:spMkLst>
            <pc:docMk/>
            <pc:sldMk cId="3908017510" sldId="2147481437"/>
            <ac:spMk id="2" creationId="{90EBA648-0256-AC45-6513-88162C6A5530}"/>
          </ac:spMkLst>
        </pc:spChg>
        <pc:spChg chg="mod">
          <ac:chgData name="David VACHALA" userId="76d02b97-1bbd-456c-868a-7dcf11490085" providerId="ADAL" clId="{DAFE3512-317D-464B-A6C8-681A26605AC1}" dt="2025-02-24T19:32:32.296" v="289" actId="20577"/>
          <ac:spMkLst>
            <pc:docMk/>
            <pc:sldMk cId="3908017510" sldId="2147481437"/>
            <ac:spMk id="3" creationId="{ABFD03AB-7058-5EEF-EFF9-A974E0633D6B}"/>
          </ac:spMkLst>
        </pc:spChg>
        <pc:picChg chg="add mod">
          <ac:chgData name="David VACHALA" userId="76d02b97-1bbd-456c-868a-7dcf11490085" providerId="ADAL" clId="{DAFE3512-317D-464B-A6C8-681A26605AC1}" dt="2025-02-24T19:31:10.347" v="258" actId="1076"/>
          <ac:picMkLst>
            <pc:docMk/>
            <pc:sldMk cId="3908017510" sldId="2147481437"/>
            <ac:picMk id="5122" creationId="{D46BDF27-B283-6E73-D590-8D45DEBC4F73}"/>
          </ac:picMkLst>
        </pc:picChg>
      </pc:sldChg>
      <pc:sldChg chg="addSp modSp add mod">
        <pc:chgData name="David VACHALA" userId="76d02b97-1bbd-456c-868a-7dcf11490085" providerId="ADAL" clId="{DAFE3512-317D-464B-A6C8-681A26605AC1}" dt="2025-02-24T19:33:26.669" v="300"/>
        <pc:sldMkLst>
          <pc:docMk/>
          <pc:sldMk cId="4096030980" sldId="2147481438"/>
        </pc:sldMkLst>
        <pc:spChg chg="mod">
          <ac:chgData name="David VACHALA" userId="76d02b97-1bbd-456c-868a-7dcf11490085" providerId="ADAL" clId="{DAFE3512-317D-464B-A6C8-681A26605AC1}" dt="2025-02-24T19:33:12.825" v="299" actId="27636"/>
          <ac:spMkLst>
            <pc:docMk/>
            <pc:sldMk cId="4096030980" sldId="2147481438"/>
            <ac:spMk id="2" creationId="{5DD42E5B-BED0-7E9F-D704-372DC9517A88}"/>
          </ac:spMkLst>
        </pc:spChg>
        <pc:spChg chg="mod">
          <ac:chgData name="David VACHALA" userId="76d02b97-1bbd-456c-868a-7dcf11490085" providerId="ADAL" clId="{DAFE3512-317D-464B-A6C8-681A26605AC1}" dt="2025-02-24T19:33:26.669" v="300"/>
          <ac:spMkLst>
            <pc:docMk/>
            <pc:sldMk cId="4096030980" sldId="2147481438"/>
            <ac:spMk id="3" creationId="{D37AE56E-EF99-37C9-FC23-8FD0861862BC}"/>
          </ac:spMkLst>
        </pc:spChg>
        <pc:picChg chg="add mod">
          <ac:chgData name="David VACHALA" userId="76d02b97-1bbd-456c-868a-7dcf11490085" providerId="ADAL" clId="{DAFE3512-317D-464B-A6C8-681A26605AC1}" dt="2025-02-24T19:33:02.492" v="294" actId="14100"/>
          <ac:picMkLst>
            <pc:docMk/>
            <pc:sldMk cId="4096030980" sldId="2147481438"/>
            <ac:picMk id="6146" creationId="{BF624D22-14CC-F1EF-63B2-4044354A2E4A}"/>
          </ac:picMkLst>
        </pc:picChg>
      </pc:sldChg>
      <pc:sldChg chg="addSp modSp add mod">
        <pc:chgData name="David VACHALA" userId="76d02b97-1bbd-456c-868a-7dcf11490085" providerId="ADAL" clId="{DAFE3512-317D-464B-A6C8-681A26605AC1}" dt="2025-02-24T19:28:05.027" v="254" actId="27636"/>
        <pc:sldMkLst>
          <pc:docMk/>
          <pc:sldMk cId="1484940916" sldId="2147481439"/>
        </pc:sldMkLst>
        <pc:spChg chg="mod">
          <ac:chgData name="David VACHALA" userId="76d02b97-1bbd-456c-868a-7dcf11490085" providerId="ADAL" clId="{DAFE3512-317D-464B-A6C8-681A26605AC1}" dt="2025-02-24T19:28:05.027" v="254" actId="27636"/>
          <ac:spMkLst>
            <pc:docMk/>
            <pc:sldMk cId="1484940916" sldId="2147481439"/>
            <ac:spMk id="2" creationId="{703680A9-1B78-F237-11B6-9A0EFDEE7699}"/>
          </ac:spMkLst>
        </pc:spChg>
        <pc:spChg chg="mod">
          <ac:chgData name="David VACHALA" userId="76d02b97-1bbd-456c-868a-7dcf11490085" providerId="ADAL" clId="{DAFE3512-317D-464B-A6C8-681A26605AC1}" dt="2025-02-24T19:27:49.029" v="246"/>
          <ac:spMkLst>
            <pc:docMk/>
            <pc:sldMk cId="1484940916" sldId="2147481439"/>
            <ac:spMk id="3" creationId="{E5A260BD-5072-E062-BEDB-2D3FD2F7ACDC}"/>
          </ac:spMkLst>
        </pc:spChg>
        <pc:spChg chg="add mod">
          <ac:chgData name="David VACHALA" userId="76d02b97-1bbd-456c-868a-7dcf11490085" providerId="ADAL" clId="{DAFE3512-317D-464B-A6C8-681A26605AC1}" dt="2025-02-24T19:27:53.779" v="249" actId="20577"/>
          <ac:spMkLst>
            <pc:docMk/>
            <pc:sldMk cId="1484940916" sldId="2147481439"/>
            <ac:spMk id="9" creationId="{5449BF85-83B2-7077-B9F3-08B6C1E5DA04}"/>
          </ac:spMkLst>
        </pc:spChg>
        <pc:picChg chg="add mod">
          <ac:chgData name="David VACHALA" userId="76d02b97-1bbd-456c-868a-7dcf11490085" providerId="ADAL" clId="{DAFE3512-317D-464B-A6C8-681A26605AC1}" dt="2025-02-24T19:26:24.546" v="240" actId="1076"/>
          <ac:picMkLst>
            <pc:docMk/>
            <pc:sldMk cId="1484940916" sldId="2147481439"/>
            <ac:picMk id="7" creationId="{C3FE0DD4-0959-2775-C39D-75915EEF7E51}"/>
          </ac:picMkLst>
        </pc:picChg>
      </pc:sldChg>
      <pc:sldChg chg="addSp modSp add mod">
        <pc:chgData name="David VACHALA" userId="76d02b97-1bbd-456c-868a-7dcf11490085" providerId="ADAL" clId="{DAFE3512-317D-464B-A6C8-681A26605AC1}" dt="2025-02-24T19:25:42.571" v="235" actId="27636"/>
        <pc:sldMkLst>
          <pc:docMk/>
          <pc:sldMk cId="2798124477" sldId="2147481440"/>
        </pc:sldMkLst>
        <pc:spChg chg="mod">
          <ac:chgData name="David VACHALA" userId="76d02b97-1bbd-456c-868a-7dcf11490085" providerId="ADAL" clId="{DAFE3512-317D-464B-A6C8-681A26605AC1}" dt="2025-02-24T19:25:42.571" v="235" actId="27636"/>
          <ac:spMkLst>
            <pc:docMk/>
            <pc:sldMk cId="2798124477" sldId="2147481440"/>
            <ac:spMk id="2" creationId="{0E0AE226-1D5B-B786-41A1-4D5F7612C554}"/>
          </ac:spMkLst>
        </pc:spChg>
        <pc:spChg chg="mod">
          <ac:chgData name="David VACHALA" userId="76d02b97-1bbd-456c-868a-7dcf11490085" providerId="ADAL" clId="{DAFE3512-317D-464B-A6C8-681A26605AC1}" dt="2025-02-24T19:25:30.401" v="229" actId="20577"/>
          <ac:spMkLst>
            <pc:docMk/>
            <pc:sldMk cId="2798124477" sldId="2147481440"/>
            <ac:spMk id="3" creationId="{857A6EC1-94A1-44DE-5AAA-22816D44D8C6}"/>
          </ac:spMkLst>
        </pc:spChg>
        <pc:spChg chg="add mod">
          <ac:chgData name="David VACHALA" userId="76d02b97-1bbd-456c-868a-7dcf11490085" providerId="ADAL" clId="{DAFE3512-317D-464B-A6C8-681A26605AC1}" dt="2025-02-24T19:24:45.293" v="219" actId="20577"/>
          <ac:spMkLst>
            <pc:docMk/>
            <pc:sldMk cId="2798124477" sldId="2147481440"/>
            <ac:spMk id="6" creationId="{B5DC22C7-D771-8DE1-89BB-74FFFCC8FEED}"/>
          </ac:spMkLst>
        </pc:spChg>
        <pc:picChg chg="add mod">
          <ac:chgData name="David VACHALA" userId="76d02b97-1bbd-456c-868a-7dcf11490085" providerId="ADAL" clId="{DAFE3512-317D-464B-A6C8-681A26605AC1}" dt="2025-02-24T19:25:04.596" v="223" actId="1076"/>
          <ac:picMkLst>
            <pc:docMk/>
            <pc:sldMk cId="2798124477" sldId="2147481440"/>
            <ac:picMk id="9" creationId="{91E50EAE-A020-4685-11B4-6FDE3E351BFC}"/>
          </ac:picMkLst>
        </pc:picChg>
      </pc:sldChg>
      <pc:sldChg chg="addSp modSp add mod">
        <pc:chgData name="David VACHALA" userId="76d02b97-1bbd-456c-868a-7dcf11490085" providerId="ADAL" clId="{DAFE3512-317D-464B-A6C8-681A26605AC1}" dt="2025-02-24T19:34:16.201" v="313" actId="27636"/>
        <pc:sldMkLst>
          <pc:docMk/>
          <pc:sldMk cId="543420022" sldId="2147481441"/>
        </pc:sldMkLst>
        <pc:spChg chg="mod">
          <ac:chgData name="David VACHALA" userId="76d02b97-1bbd-456c-868a-7dcf11490085" providerId="ADAL" clId="{DAFE3512-317D-464B-A6C8-681A26605AC1}" dt="2025-02-24T19:34:16.201" v="313" actId="27636"/>
          <ac:spMkLst>
            <pc:docMk/>
            <pc:sldMk cId="543420022" sldId="2147481441"/>
            <ac:spMk id="2" creationId="{0E3E2F7B-F40C-8A0E-9055-9A770D0BCD06}"/>
          </ac:spMkLst>
        </pc:spChg>
        <pc:spChg chg="mod">
          <ac:chgData name="David VACHALA" userId="76d02b97-1bbd-456c-868a-7dcf11490085" providerId="ADAL" clId="{DAFE3512-317D-464B-A6C8-681A26605AC1}" dt="2025-02-24T19:34:04.820" v="308" actId="27636"/>
          <ac:spMkLst>
            <pc:docMk/>
            <pc:sldMk cId="543420022" sldId="2147481441"/>
            <ac:spMk id="3" creationId="{0B5E91FC-C40E-A761-37C5-EBBCEC86F655}"/>
          </ac:spMkLst>
        </pc:spChg>
        <pc:picChg chg="add mod">
          <ac:chgData name="David VACHALA" userId="76d02b97-1bbd-456c-868a-7dcf11490085" providerId="ADAL" clId="{DAFE3512-317D-464B-A6C8-681A26605AC1}" dt="2025-02-24T19:33:50.920" v="306" actId="1076"/>
          <ac:picMkLst>
            <pc:docMk/>
            <pc:sldMk cId="543420022" sldId="2147481441"/>
            <ac:picMk id="7170" creationId="{4C9B2D5F-14F0-7F2C-AA0D-B89D63E16D44}"/>
          </ac:picMkLst>
        </pc:picChg>
      </pc:sldChg>
      <pc:sldChg chg="addSp delSp modSp add mod">
        <pc:chgData name="David VACHALA" userId="76d02b97-1bbd-456c-868a-7dcf11490085" providerId="ADAL" clId="{DAFE3512-317D-464B-A6C8-681A26605AC1}" dt="2025-02-26T11:41:54.565" v="453" actId="20577"/>
        <pc:sldMkLst>
          <pc:docMk/>
          <pc:sldMk cId="2376413716" sldId="2147481442"/>
        </pc:sldMkLst>
        <pc:spChg chg="mod">
          <ac:chgData name="David VACHALA" userId="76d02b97-1bbd-456c-868a-7dcf11490085" providerId="ADAL" clId="{DAFE3512-317D-464B-A6C8-681A26605AC1}" dt="2025-02-26T11:41:50.245" v="451" actId="20577"/>
          <ac:spMkLst>
            <pc:docMk/>
            <pc:sldMk cId="2376413716" sldId="2147481442"/>
            <ac:spMk id="2" creationId="{E3108CB8-8B03-55F3-F9CB-96E727CBC0CD}"/>
          </ac:spMkLst>
        </pc:spChg>
        <pc:spChg chg="mod">
          <ac:chgData name="David VACHALA" userId="76d02b97-1bbd-456c-868a-7dcf11490085" providerId="ADAL" clId="{DAFE3512-317D-464B-A6C8-681A26605AC1}" dt="2025-02-26T11:41:54.565" v="453" actId="20577"/>
          <ac:spMkLst>
            <pc:docMk/>
            <pc:sldMk cId="2376413716" sldId="2147481442"/>
            <ac:spMk id="3" creationId="{9E821DF0-72EB-64D0-3E30-5E455A5F58B7}"/>
          </ac:spMkLst>
        </pc:spChg>
        <pc:spChg chg="add mod">
          <ac:chgData name="David VACHALA" userId="76d02b97-1bbd-456c-868a-7dcf11490085" providerId="ADAL" clId="{DAFE3512-317D-464B-A6C8-681A26605AC1}" dt="2025-02-24T19:35:12.863" v="324" actId="1076"/>
          <ac:spMkLst>
            <pc:docMk/>
            <pc:sldMk cId="2376413716" sldId="2147481442"/>
            <ac:spMk id="12" creationId="{29997BEE-301B-040E-C3DF-38BC8829C55C}"/>
          </ac:spMkLst>
        </pc:spChg>
        <pc:picChg chg="add mod">
          <ac:chgData name="David VACHALA" userId="76d02b97-1bbd-456c-868a-7dcf11490085" providerId="ADAL" clId="{DAFE3512-317D-464B-A6C8-681A26605AC1}" dt="2025-02-24T19:34:51.468" v="318" actId="14100"/>
          <ac:picMkLst>
            <pc:docMk/>
            <pc:sldMk cId="2376413716" sldId="2147481442"/>
            <ac:picMk id="6" creationId="{BBCF7CE2-CE31-288A-C398-F887CED4F67E}"/>
          </ac:picMkLst>
        </pc:picChg>
      </pc:sldChg>
      <pc:sldChg chg="addSp modSp add mod">
        <pc:chgData name="David VACHALA" userId="76d02b97-1bbd-456c-868a-7dcf11490085" providerId="ADAL" clId="{DAFE3512-317D-464B-A6C8-681A26605AC1}" dt="2025-02-26T11:42:04.455" v="457" actId="20577"/>
        <pc:sldMkLst>
          <pc:docMk/>
          <pc:sldMk cId="1066679018" sldId="2147481443"/>
        </pc:sldMkLst>
        <pc:spChg chg="mod">
          <ac:chgData name="David VACHALA" userId="76d02b97-1bbd-456c-868a-7dcf11490085" providerId="ADAL" clId="{DAFE3512-317D-464B-A6C8-681A26605AC1}" dt="2025-02-24T19:38:21.070" v="362" actId="20577"/>
          <ac:spMkLst>
            <pc:docMk/>
            <pc:sldMk cId="1066679018" sldId="2147481443"/>
            <ac:spMk id="2" creationId="{2B2035F5-411C-FB63-C474-97BAFB7E3931}"/>
          </ac:spMkLst>
        </pc:spChg>
        <pc:spChg chg="mod">
          <ac:chgData name="David VACHALA" userId="76d02b97-1bbd-456c-868a-7dcf11490085" providerId="ADAL" clId="{DAFE3512-317D-464B-A6C8-681A26605AC1}" dt="2025-02-26T11:42:04.455" v="457" actId="20577"/>
          <ac:spMkLst>
            <pc:docMk/>
            <pc:sldMk cId="1066679018" sldId="2147481443"/>
            <ac:spMk id="3" creationId="{1AC13169-ED98-C3C8-B0DB-25CC53C7EB0E}"/>
          </ac:spMkLst>
        </pc:spChg>
        <pc:picChg chg="add mod">
          <ac:chgData name="David VACHALA" userId="76d02b97-1bbd-456c-868a-7dcf11490085" providerId="ADAL" clId="{DAFE3512-317D-464B-A6C8-681A26605AC1}" dt="2025-02-24T19:37:47.677" v="330" actId="1076"/>
          <ac:picMkLst>
            <pc:docMk/>
            <pc:sldMk cId="1066679018" sldId="2147481443"/>
            <ac:picMk id="8194" creationId="{57621959-323E-4A11-3681-B4C7D38537FB}"/>
          </ac:picMkLst>
        </pc:picChg>
      </pc:sldChg>
      <pc:sldChg chg="addSp modSp new mod">
        <pc:chgData name="David VACHALA" userId="76d02b97-1bbd-456c-868a-7dcf11490085" providerId="ADAL" clId="{DAFE3512-317D-464B-A6C8-681A26605AC1}" dt="2025-02-26T11:42:25.327" v="471" actId="20577"/>
        <pc:sldMkLst>
          <pc:docMk/>
          <pc:sldMk cId="1135953765" sldId="2147481444"/>
        </pc:sldMkLst>
        <pc:spChg chg="mod">
          <ac:chgData name="David VACHALA" userId="76d02b97-1bbd-456c-868a-7dcf11490085" providerId="ADAL" clId="{DAFE3512-317D-464B-A6C8-681A26605AC1}" dt="2025-02-24T19:39:31.722" v="376" actId="27636"/>
          <ac:spMkLst>
            <pc:docMk/>
            <pc:sldMk cId="1135953765" sldId="2147481444"/>
            <ac:spMk id="2" creationId="{2A14BB39-67BF-49A5-D454-1AD356831C6B}"/>
          </ac:spMkLst>
        </pc:spChg>
        <pc:spChg chg="mod">
          <ac:chgData name="David VACHALA" userId="76d02b97-1bbd-456c-868a-7dcf11490085" providerId="ADAL" clId="{DAFE3512-317D-464B-A6C8-681A26605AC1}" dt="2025-02-26T11:42:25.327" v="471" actId="20577"/>
          <ac:spMkLst>
            <pc:docMk/>
            <pc:sldMk cId="1135953765" sldId="2147481444"/>
            <ac:spMk id="3" creationId="{85773A7C-5D83-B4AA-4ACF-205A7811B373}"/>
          </ac:spMkLst>
        </pc:spChg>
        <pc:picChg chg="add mod">
          <ac:chgData name="David VACHALA" userId="76d02b97-1bbd-456c-868a-7dcf11490085" providerId="ADAL" clId="{DAFE3512-317D-464B-A6C8-681A26605AC1}" dt="2025-02-24T19:39:14.714" v="368" actId="1076"/>
          <ac:picMkLst>
            <pc:docMk/>
            <pc:sldMk cId="1135953765" sldId="2147481444"/>
            <ac:picMk id="9218" creationId="{9AA3C133-B25A-95AD-7933-C50E77E3F02D}"/>
          </ac:picMkLst>
        </pc:picChg>
      </pc:sldChg>
    </pc:docChg>
  </pc:docChgLst>
  <pc:docChgLst>
    <pc:chgData name="David VACHALA" userId="76d02b97-1bbd-456c-868a-7dcf11490085" providerId="ADAL" clId="{440BF1EB-FC75-4C02-8FC7-DA91D9C29590}"/>
    <pc:docChg chg="undo redo custSel addSld delSld modSld modSection">
      <pc:chgData name="David VACHALA" userId="76d02b97-1bbd-456c-868a-7dcf11490085" providerId="ADAL" clId="{440BF1EB-FC75-4C02-8FC7-DA91D9C29590}" dt="2024-11-27T11:48:48.390" v="914" actId="47"/>
      <pc:docMkLst>
        <pc:docMk/>
      </pc:docMkLst>
      <pc:sldChg chg="modSp mod">
        <pc:chgData name="David VACHALA" userId="76d02b97-1bbd-456c-868a-7dcf11490085" providerId="ADAL" clId="{440BF1EB-FC75-4C02-8FC7-DA91D9C29590}" dt="2024-11-08T22:41:29.678" v="46" actId="20577"/>
        <pc:sldMkLst>
          <pc:docMk/>
          <pc:sldMk cId="409723674" sldId="259"/>
        </pc:sldMkLst>
      </pc:sldChg>
      <pc:sldChg chg="modSp mod">
        <pc:chgData name="David VACHALA" userId="76d02b97-1bbd-456c-868a-7dcf11490085" providerId="ADAL" clId="{440BF1EB-FC75-4C02-8FC7-DA91D9C29590}" dt="2024-11-08T22:46:28.366" v="120" actId="20577"/>
        <pc:sldMkLst>
          <pc:docMk/>
          <pc:sldMk cId="1743216632" sldId="261"/>
        </pc:sldMkLst>
      </pc:sldChg>
      <pc:sldChg chg="modSp mod">
        <pc:chgData name="David VACHALA" userId="76d02b97-1bbd-456c-868a-7dcf11490085" providerId="ADAL" clId="{440BF1EB-FC75-4C02-8FC7-DA91D9C29590}" dt="2024-11-08T22:48:49.741" v="154" actId="20577"/>
        <pc:sldMkLst>
          <pc:docMk/>
          <pc:sldMk cId="530844445" sldId="2147481261"/>
        </pc:sldMkLst>
      </pc:sldChg>
      <pc:sldChg chg="modSp del mod">
        <pc:chgData name="David VACHALA" userId="76d02b97-1bbd-456c-868a-7dcf11490085" providerId="ADAL" clId="{440BF1EB-FC75-4C02-8FC7-DA91D9C29590}" dt="2024-11-25T17:47:45.791" v="209" actId="47"/>
        <pc:sldMkLst>
          <pc:docMk/>
          <pc:sldMk cId="3171929652" sldId="2147481336"/>
        </pc:sldMkLst>
      </pc:sldChg>
      <pc:sldChg chg="del">
        <pc:chgData name="David VACHALA" userId="76d02b97-1bbd-456c-868a-7dcf11490085" providerId="ADAL" clId="{440BF1EB-FC75-4C02-8FC7-DA91D9C29590}" dt="2024-11-27T11:48:48.390" v="914" actId="47"/>
        <pc:sldMkLst>
          <pc:docMk/>
          <pc:sldMk cId="1783839029" sldId="2147481354"/>
        </pc:sldMkLst>
      </pc:sldChg>
      <pc:sldChg chg="del">
        <pc:chgData name="David VACHALA" userId="76d02b97-1bbd-456c-868a-7dcf11490085" providerId="ADAL" clId="{440BF1EB-FC75-4C02-8FC7-DA91D9C29590}" dt="2024-11-08T22:41:15.285" v="31" actId="47"/>
        <pc:sldMkLst>
          <pc:docMk/>
          <pc:sldMk cId="1099974337" sldId="2147481355"/>
        </pc:sldMkLst>
      </pc:sldChg>
      <pc:sldChg chg="del">
        <pc:chgData name="David VACHALA" userId="76d02b97-1bbd-456c-868a-7dcf11490085" providerId="ADAL" clId="{440BF1EB-FC75-4C02-8FC7-DA91D9C29590}" dt="2024-11-08T22:41:13.255" v="30" actId="47"/>
        <pc:sldMkLst>
          <pc:docMk/>
          <pc:sldMk cId="2194955618" sldId="2147481356"/>
        </pc:sldMkLst>
      </pc:sldChg>
      <pc:sldChg chg="del">
        <pc:chgData name="David VACHALA" userId="76d02b97-1bbd-456c-868a-7dcf11490085" providerId="ADAL" clId="{440BF1EB-FC75-4C02-8FC7-DA91D9C29590}" dt="2024-11-08T22:41:15.752" v="32" actId="47"/>
        <pc:sldMkLst>
          <pc:docMk/>
          <pc:sldMk cId="2110942674" sldId="2147481357"/>
        </pc:sldMkLst>
      </pc:sldChg>
      <pc:sldChg chg="del">
        <pc:chgData name="David VACHALA" userId="76d02b97-1bbd-456c-868a-7dcf11490085" providerId="ADAL" clId="{440BF1EB-FC75-4C02-8FC7-DA91D9C29590}" dt="2024-11-08T22:41:16.082" v="33" actId="47"/>
        <pc:sldMkLst>
          <pc:docMk/>
          <pc:sldMk cId="3463526780" sldId="2147481358"/>
        </pc:sldMkLst>
      </pc:sldChg>
      <pc:sldChg chg="del">
        <pc:chgData name="David VACHALA" userId="76d02b97-1bbd-456c-868a-7dcf11490085" providerId="ADAL" clId="{440BF1EB-FC75-4C02-8FC7-DA91D9C29590}" dt="2024-11-08T22:41:16.968" v="35" actId="47"/>
        <pc:sldMkLst>
          <pc:docMk/>
          <pc:sldMk cId="3199756371" sldId="2147481359"/>
        </pc:sldMkLst>
      </pc:sldChg>
      <pc:sldChg chg="del">
        <pc:chgData name="David VACHALA" userId="76d02b97-1bbd-456c-868a-7dcf11490085" providerId="ADAL" clId="{440BF1EB-FC75-4C02-8FC7-DA91D9C29590}" dt="2024-11-08T22:41:17.375" v="36" actId="47"/>
        <pc:sldMkLst>
          <pc:docMk/>
          <pc:sldMk cId="3514704513" sldId="2147481360"/>
        </pc:sldMkLst>
      </pc:sldChg>
      <pc:sldChg chg="del">
        <pc:chgData name="David VACHALA" userId="76d02b97-1bbd-456c-868a-7dcf11490085" providerId="ADAL" clId="{440BF1EB-FC75-4C02-8FC7-DA91D9C29590}" dt="2024-11-08T22:41:18.386" v="38" actId="47"/>
        <pc:sldMkLst>
          <pc:docMk/>
          <pc:sldMk cId="2158047345" sldId="2147481361"/>
        </pc:sldMkLst>
      </pc:sldChg>
      <pc:sldChg chg="del">
        <pc:chgData name="David VACHALA" userId="76d02b97-1bbd-456c-868a-7dcf11490085" providerId="ADAL" clId="{440BF1EB-FC75-4C02-8FC7-DA91D9C29590}" dt="2024-11-08T22:41:16.287" v="34" actId="47"/>
        <pc:sldMkLst>
          <pc:docMk/>
          <pc:sldMk cId="2184145422" sldId="2147481362"/>
        </pc:sldMkLst>
      </pc:sldChg>
      <pc:sldChg chg="del">
        <pc:chgData name="David VACHALA" userId="76d02b97-1bbd-456c-868a-7dcf11490085" providerId="ADAL" clId="{440BF1EB-FC75-4C02-8FC7-DA91D9C29590}" dt="2024-11-08T22:41:17.852" v="37" actId="47"/>
        <pc:sldMkLst>
          <pc:docMk/>
          <pc:sldMk cId="2741452464" sldId="2147481364"/>
        </pc:sldMkLst>
      </pc:sldChg>
      <pc:sldChg chg="addSp modSp new mod">
        <pc:chgData name="David VACHALA" userId="76d02b97-1bbd-456c-868a-7dcf11490085" providerId="ADAL" clId="{440BF1EB-FC75-4C02-8FC7-DA91D9C29590}" dt="2024-11-25T19:36:01.504" v="480" actId="1076"/>
        <pc:sldMkLst>
          <pc:docMk/>
          <pc:sldMk cId="3021760204" sldId="2147481365"/>
        </pc:sldMkLst>
      </pc:sldChg>
      <pc:sldChg chg="add">
        <pc:chgData name="David VACHALA" userId="76d02b97-1bbd-456c-868a-7dcf11490085" providerId="ADAL" clId="{440BF1EB-FC75-4C02-8FC7-DA91D9C29590}" dt="2024-11-25T17:47:41.451" v="208"/>
        <pc:sldMkLst>
          <pc:docMk/>
          <pc:sldMk cId="1208847918" sldId="2147481366"/>
        </pc:sldMkLst>
      </pc:sldChg>
      <pc:sldChg chg="add">
        <pc:chgData name="David VACHALA" userId="76d02b97-1bbd-456c-868a-7dcf11490085" providerId="ADAL" clId="{440BF1EB-FC75-4C02-8FC7-DA91D9C29590}" dt="2024-11-25T17:47:41.451" v="208"/>
        <pc:sldMkLst>
          <pc:docMk/>
          <pc:sldMk cId="4177942462" sldId="2147481367"/>
        </pc:sldMkLst>
      </pc:sldChg>
      <pc:sldChg chg="add">
        <pc:chgData name="David VACHALA" userId="76d02b97-1bbd-456c-868a-7dcf11490085" providerId="ADAL" clId="{440BF1EB-FC75-4C02-8FC7-DA91D9C29590}" dt="2024-11-25T17:47:41.451" v="208"/>
        <pc:sldMkLst>
          <pc:docMk/>
          <pc:sldMk cId="3205630748" sldId="2147481374"/>
        </pc:sldMkLst>
      </pc:sldChg>
      <pc:sldChg chg="add">
        <pc:chgData name="David VACHALA" userId="76d02b97-1bbd-456c-868a-7dcf11490085" providerId="ADAL" clId="{440BF1EB-FC75-4C02-8FC7-DA91D9C29590}" dt="2024-11-25T17:47:41.451" v="208"/>
        <pc:sldMkLst>
          <pc:docMk/>
          <pc:sldMk cId="1779068885" sldId="2147481375"/>
        </pc:sldMkLst>
      </pc:sldChg>
      <pc:sldChg chg="add">
        <pc:chgData name="David VACHALA" userId="76d02b97-1bbd-456c-868a-7dcf11490085" providerId="ADAL" clId="{440BF1EB-FC75-4C02-8FC7-DA91D9C29590}" dt="2024-11-25T17:47:41.451" v="208"/>
        <pc:sldMkLst>
          <pc:docMk/>
          <pc:sldMk cId="1461410776" sldId="2147481377"/>
        </pc:sldMkLst>
      </pc:sldChg>
      <pc:sldChg chg="add">
        <pc:chgData name="David VACHALA" userId="76d02b97-1bbd-456c-868a-7dcf11490085" providerId="ADAL" clId="{440BF1EB-FC75-4C02-8FC7-DA91D9C29590}" dt="2024-11-25T17:47:41.451" v="208"/>
        <pc:sldMkLst>
          <pc:docMk/>
          <pc:sldMk cId="1636670250" sldId="2147481378"/>
        </pc:sldMkLst>
      </pc:sldChg>
      <pc:sldChg chg="add">
        <pc:chgData name="David VACHALA" userId="76d02b97-1bbd-456c-868a-7dcf11490085" providerId="ADAL" clId="{440BF1EB-FC75-4C02-8FC7-DA91D9C29590}" dt="2024-11-25T17:47:41.451" v="208"/>
        <pc:sldMkLst>
          <pc:docMk/>
          <pc:sldMk cId="2161176145" sldId="2147481380"/>
        </pc:sldMkLst>
      </pc:sldChg>
      <pc:sldChg chg="add">
        <pc:chgData name="David VACHALA" userId="76d02b97-1bbd-456c-868a-7dcf11490085" providerId="ADAL" clId="{440BF1EB-FC75-4C02-8FC7-DA91D9C29590}" dt="2024-11-25T17:47:41.451" v="208"/>
        <pc:sldMkLst>
          <pc:docMk/>
          <pc:sldMk cId="67345688" sldId="2147481381"/>
        </pc:sldMkLst>
      </pc:sldChg>
      <pc:sldChg chg="add">
        <pc:chgData name="David VACHALA" userId="76d02b97-1bbd-456c-868a-7dcf11490085" providerId="ADAL" clId="{440BF1EB-FC75-4C02-8FC7-DA91D9C29590}" dt="2024-11-25T17:47:41.451" v="208"/>
        <pc:sldMkLst>
          <pc:docMk/>
          <pc:sldMk cId="2188567779" sldId="2147481382"/>
        </pc:sldMkLst>
      </pc:sldChg>
      <pc:sldChg chg="add">
        <pc:chgData name="David VACHALA" userId="76d02b97-1bbd-456c-868a-7dcf11490085" providerId="ADAL" clId="{440BF1EB-FC75-4C02-8FC7-DA91D9C29590}" dt="2024-11-25T17:47:41.451" v="208"/>
        <pc:sldMkLst>
          <pc:docMk/>
          <pc:sldMk cId="832200997" sldId="2147481383"/>
        </pc:sldMkLst>
      </pc:sldChg>
      <pc:sldChg chg="add">
        <pc:chgData name="David VACHALA" userId="76d02b97-1bbd-456c-868a-7dcf11490085" providerId="ADAL" clId="{440BF1EB-FC75-4C02-8FC7-DA91D9C29590}" dt="2024-11-25T17:47:41.451" v="208"/>
        <pc:sldMkLst>
          <pc:docMk/>
          <pc:sldMk cId="2216513203" sldId="2147481384"/>
        </pc:sldMkLst>
      </pc:sldChg>
      <pc:sldChg chg="add">
        <pc:chgData name="David VACHALA" userId="76d02b97-1bbd-456c-868a-7dcf11490085" providerId="ADAL" clId="{440BF1EB-FC75-4C02-8FC7-DA91D9C29590}" dt="2024-11-25T17:47:41.451" v="208"/>
        <pc:sldMkLst>
          <pc:docMk/>
          <pc:sldMk cId="648861664" sldId="2147481385"/>
        </pc:sldMkLst>
      </pc:sldChg>
      <pc:sldChg chg="add">
        <pc:chgData name="David VACHALA" userId="76d02b97-1bbd-456c-868a-7dcf11490085" providerId="ADAL" clId="{440BF1EB-FC75-4C02-8FC7-DA91D9C29590}" dt="2024-11-25T17:47:41.451" v="208"/>
        <pc:sldMkLst>
          <pc:docMk/>
          <pc:sldMk cId="3219697117" sldId="2147481386"/>
        </pc:sldMkLst>
      </pc:sldChg>
      <pc:sldChg chg="add">
        <pc:chgData name="David VACHALA" userId="76d02b97-1bbd-456c-868a-7dcf11490085" providerId="ADAL" clId="{440BF1EB-FC75-4C02-8FC7-DA91D9C29590}" dt="2024-11-25T17:47:41.451" v="208"/>
        <pc:sldMkLst>
          <pc:docMk/>
          <pc:sldMk cId="1408526880" sldId="2147481387"/>
        </pc:sldMkLst>
      </pc:sldChg>
      <pc:sldChg chg="add">
        <pc:chgData name="David VACHALA" userId="76d02b97-1bbd-456c-868a-7dcf11490085" providerId="ADAL" clId="{440BF1EB-FC75-4C02-8FC7-DA91D9C29590}" dt="2024-11-25T17:47:41.451" v="208"/>
        <pc:sldMkLst>
          <pc:docMk/>
          <pc:sldMk cId="28317823" sldId="2147481389"/>
        </pc:sldMkLst>
      </pc:sldChg>
      <pc:sldChg chg="add">
        <pc:chgData name="David VACHALA" userId="76d02b97-1bbd-456c-868a-7dcf11490085" providerId="ADAL" clId="{440BF1EB-FC75-4C02-8FC7-DA91D9C29590}" dt="2024-11-25T17:47:41.451" v="208"/>
        <pc:sldMkLst>
          <pc:docMk/>
          <pc:sldMk cId="2678865399" sldId="2147481390"/>
        </pc:sldMkLst>
      </pc:sldChg>
      <pc:sldChg chg="add">
        <pc:chgData name="David VACHALA" userId="76d02b97-1bbd-456c-868a-7dcf11490085" providerId="ADAL" clId="{440BF1EB-FC75-4C02-8FC7-DA91D9C29590}" dt="2024-11-25T17:47:41.451" v="208"/>
        <pc:sldMkLst>
          <pc:docMk/>
          <pc:sldMk cId="4135401346" sldId="2147481391"/>
        </pc:sldMkLst>
      </pc:sldChg>
      <pc:sldChg chg="add">
        <pc:chgData name="David VACHALA" userId="76d02b97-1bbd-456c-868a-7dcf11490085" providerId="ADAL" clId="{440BF1EB-FC75-4C02-8FC7-DA91D9C29590}" dt="2024-11-25T17:47:41.451" v="208"/>
        <pc:sldMkLst>
          <pc:docMk/>
          <pc:sldMk cId="1363077087" sldId="2147481392"/>
        </pc:sldMkLst>
      </pc:sldChg>
      <pc:sldChg chg="add">
        <pc:chgData name="David VACHALA" userId="76d02b97-1bbd-456c-868a-7dcf11490085" providerId="ADAL" clId="{440BF1EB-FC75-4C02-8FC7-DA91D9C29590}" dt="2024-11-25T17:47:41.451" v="208"/>
        <pc:sldMkLst>
          <pc:docMk/>
          <pc:sldMk cId="2557517957" sldId="2147481393"/>
        </pc:sldMkLst>
      </pc:sldChg>
      <pc:sldChg chg="add">
        <pc:chgData name="David VACHALA" userId="76d02b97-1bbd-456c-868a-7dcf11490085" providerId="ADAL" clId="{440BF1EB-FC75-4C02-8FC7-DA91D9C29590}" dt="2024-11-25T17:47:41.451" v="208"/>
        <pc:sldMkLst>
          <pc:docMk/>
          <pc:sldMk cId="2449099772" sldId="2147481394"/>
        </pc:sldMkLst>
      </pc:sldChg>
      <pc:sldChg chg="add">
        <pc:chgData name="David VACHALA" userId="76d02b97-1bbd-456c-868a-7dcf11490085" providerId="ADAL" clId="{440BF1EB-FC75-4C02-8FC7-DA91D9C29590}" dt="2024-11-25T17:47:41.451" v="208"/>
        <pc:sldMkLst>
          <pc:docMk/>
          <pc:sldMk cId="1025746897" sldId="2147481395"/>
        </pc:sldMkLst>
      </pc:sldChg>
      <pc:sldChg chg="add">
        <pc:chgData name="David VACHALA" userId="76d02b97-1bbd-456c-868a-7dcf11490085" providerId="ADAL" clId="{440BF1EB-FC75-4C02-8FC7-DA91D9C29590}" dt="2024-11-25T17:47:41.451" v="208"/>
        <pc:sldMkLst>
          <pc:docMk/>
          <pc:sldMk cId="3566130728" sldId="2147481396"/>
        </pc:sldMkLst>
      </pc:sldChg>
      <pc:sldChg chg="add">
        <pc:chgData name="David VACHALA" userId="76d02b97-1bbd-456c-868a-7dcf11490085" providerId="ADAL" clId="{440BF1EB-FC75-4C02-8FC7-DA91D9C29590}" dt="2024-11-25T17:47:41.451" v="208"/>
        <pc:sldMkLst>
          <pc:docMk/>
          <pc:sldMk cId="3425843798" sldId="2147481397"/>
        </pc:sldMkLst>
      </pc:sldChg>
      <pc:sldChg chg="add">
        <pc:chgData name="David VACHALA" userId="76d02b97-1bbd-456c-868a-7dcf11490085" providerId="ADAL" clId="{440BF1EB-FC75-4C02-8FC7-DA91D9C29590}" dt="2024-11-25T17:47:41.451" v="208"/>
        <pc:sldMkLst>
          <pc:docMk/>
          <pc:sldMk cId="2635293893" sldId="2147481398"/>
        </pc:sldMkLst>
      </pc:sldChg>
      <pc:sldChg chg="add">
        <pc:chgData name="David VACHALA" userId="76d02b97-1bbd-456c-868a-7dcf11490085" providerId="ADAL" clId="{440BF1EB-FC75-4C02-8FC7-DA91D9C29590}" dt="2024-11-25T17:47:41.451" v="208"/>
        <pc:sldMkLst>
          <pc:docMk/>
          <pc:sldMk cId="3595921323" sldId="2147481399"/>
        </pc:sldMkLst>
      </pc:sldChg>
      <pc:sldChg chg="add">
        <pc:chgData name="David VACHALA" userId="76d02b97-1bbd-456c-868a-7dcf11490085" providerId="ADAL" clId="{440BF1EB-FC75-4C02-8FC7-DA91D9C29590}" dt="2024-11-25T17:47:41.451" v="208"/>
        <pc:sldMkLst>
          <pc:docMk/>
          <pc:sldMk cId="997549388" sldId="2147481400"/>
        </pc:sldMkLst>
      </pc:sldChg>
      <pc:sldChg chg="add">
        <pc:chgData name="David VACHALA" userId="76d02b97-1bbd-456c-868a-7dcf11490085" providerId="ADAL" clId="{440BF1EB-FC75-4C02-8FC7-DA91D9C29590}" dt="2024-11-25T17:47:41.451" v="208"/>
        <pc:sldMkLst>
          <pc:docMk/>
          <pc:sldMk cId="4078841751" sldId="2147481401"/>
        </pc:sldMkLst>
      </pc:sldChg>
      <pc:sldChg chg="add">
        <pc:chgData name="David VACHALA" userId="76d02b97-1bbd-456c-868a-7dcf11490085" providerId="ADAL" clId="{440BF1EB-FC75-4C02-8FC7-DA91D9C29590}" dt="2024-11-25T17:47:41.451" v="208"/>
        <pc:sldMkLst>
          <pc:docMk/>
          <pc:sldMk cId="2268859993" sldId="2147481402"/>
        </pc:sldMkLst>
      </pc:sldChg>
      <pc:sldChg chg="add">
        <pc:chgData name="David VACHALA" userId="76d02b97-1bbd-456c-868a-7dcf11490085" providerId="ADAL" clId="{440BF1EB-FC75-4C02-8FC7-DA91D9C29590}" dt="2024-11-25T17:47:41.451" v="208"/>
        <pc:sldMkLst>
          <pc:docMk/>
          <pc:sldMk cId="1014230233" sldId="2147481403"/>
        </pc:sldMkLst>
      </pc:sldChg>
      <pc:sldChg chg="add">
        <pc:chgData name="David VACHALA" userId="76d02b97-1bbd-456c-868a-7dcf11490085" providerId="ADAL" clId="{440BF1EB-FC75-4C02-8FC7-DA91D9C29590}" dt="2024-11-25T17:47:41.451" v="208"/>
        <pc:sldMkLst>
          <pc:docMk/>
          <pc:sldMk cId="2258485177" sldId="2147481404"/>
        </pc:sldMkLst>
      </pc:sldChg>
      <pc:sldChg chg="add">
        <pc:chgData name="David VACHALA" userId="76d02b97-1bbd-456c-868a-7dcf11490085" providerId="ADAL" clId="{440BF1EB-FC75-4C02-8FC7-DA91D9C29590}" dt="2024-11-25T17:47:41.451" v="208"/>
        <pc:sldMkLst>
          <pc:docMk/>
          <pc:sldMk cId="1834266176" sldId="2147481405"/>
        </pc:sldMkLst>
      </pc:sldChg>
      <pc:sldChg chg="add">
        <pc:chgData name="David VACHALA" userId="76d02b97-1bbd-456c-868a-7dcf11490085" providerId="ADAL" clId="{440BF1EB-FC75-4C02-8FC7-DA91D9C29590}" dt="2024-11-25T17:47:41.451" v="208"/>
        <pc:sldMkLst>
          <pc:docMk/>
          <pc:sldMk cId="3926038019" sldId="2147481406"/>
        </pc:sldMkLst>
      </pc:sldChg>
      <pc:sldChg chg="add">
        <pc:chgData name="David VACHALA" userId="76d02b97-1bbd-456c-868a-7dcf11490085" providerId="ADAL" clId="{440BF1EB-FC75-4C02-8FC7-DA91D9C29590}" dt="2024-11-25T17:47:41.451" v="208"/>
        <pc:sldMkLst>
          <pc:docMk/>
          <pc:sldMk cId="822861164" sldId="2147481407"/>
        </pc:sldMkLst>
      </pc:sldChg>
      <pc:sldChg chg="add">
        <pc:chgData name="David VACHALA" userId="76d02b97-1bbd-456c-868a-7dcf11490085" providerId="ADAL" clId="{440BF1EB-FC75-4C02-8FC7-DA91D9C29590}" dt="2024-11-25T17:47:41.451" v="208"/>
        <pc:sldMkLst>
          <pc:docMk/>
          <pc:sldMk cId="3666586653" sldId="2147481408"/>
        </pc:sldMkLst>
      </pc:sldChg>
      <pc:sldChg chg="add">
        <pc:chgData name="David VACHALA" userId="76d02b97-1bbd-456c-868a-7dcf11490085" providerId="ADAL" clId="{440BF1EB-FC75-4C02-8FC7-DA91D9C29590}" dt="2024-11-25T17:47:41.451" v="208"/>
        <pc:sldMkLst>
          <pc:docMk/>
          <pc:sldMk cId="1713181318" sldId="2147481409"/>
        </pc:sldMkLst>
      </pc:sldChg>
      <pc:sldChg chg="addSp modSp add mod">
        <pc:chgData name="David VACHALA" userId="76d02b97-1bbd-456c-868a-7dcf11490085" providerId="ADAL" clId="{440BF1EB-FC75-4C02-8FC7-DA91D9C29590}" dt="2024-11-25T19:30:30.343" v="392" actId="20577"/>
        <pc:sldMkLst>
          <pc:docMk/>
          <pc:sldMk cId="1391491995" sldId="2147481410"/>
        </pc:sldMkLst>
      </pc:sldChg>
      <pc:sldChg chg="addSp modSp add mod">
        <pc:chgData name="David VACHALA" userId="76d02b97-1bbd-456c-868a-7dcf11490085" providerId="ADAL" clId="{440BF1EB-FC75-4C02-8FC7-DA91D9C29590}" dt="2024-11-25T19:35:40.524" v="478" actId="20577"/>
        <pc:sldMkLst>
          <pc:docMk/>
          <pc:sldMk cId="3176312814" sldId="2147481411"/>
        </pc:sldMkLst>
      </pc:sldChg>
      <pc:sldChg chg="addSp modSp add mod">
        <pc:chgData name="David VACHALA" userId="76d02b97-1bbd-456c-868a-7dcf11490085" providerId="ADAL" clId="{440BF1EB-FC75-4C02-8FC7-DA91D9C29590}" dt="2024-11-25T19:45:14.362" v="539" actId="1076"/>
        <pc:sldMkLst>
          <pc:docMk/>
          <pc:sldMk cId="1020303462" sldId="2147481412"/>
        </pc:sldMkLst>
      </pc:sldChg>
      <pc:sldChg chg="addSp modSp add mod">
        <pc:chgData name="David VACHALA" userId="76d02b97-1bbd-456c-868a-7dcf11490085" providerId="ADAL" clId="{440BF1EB-FC75-4C02-8FC7-DA91D9C29590}" dt="2024-11-27T07:39:31.825" v="844" actId="14100"/>
        <pc:sldMkLst>
          <pc:docMk/>
          <pc:sldMk cId="2499723597" sldId="2147481413"/>
        </pc:sldMkLst>
      </pc:sldChg>
      <pc:sldChg chg="addSp modSp add mod">
        <pc:chgData name="David VACHALA" userId="76d02b97-1bbd-456c-868a-7dcf11490085" providerId="ADAL" clId="{440BF1EB-FC75-4C02-8FC7-DA91D9C29590}" dt="2024-11-27T07:47:44.732" v="912" actId="20577"/>
        <pc:sldMkLst>
          <pc:docMk/>
          <pc:sldMk cId="441055508" sldId="2147481414"/>
        </pc:sldMkLst>
      </pc:sldChg>
      <pc:sldChg chg="add del">
        <pc:chgData name="David VACHALA" userId="76d02b97-1bbd-456c-868a-7dcf11490085" providerId="ADAL" clId="{440BF1EB-FC75-4C02-8FC7-DA91D9C29590}" dt="2024-11-27T11:48:43.127" v="913" actId="47"/>
        <pc:sldMkLst>
          <pc:docMk/>
          <pc:sldMk cId="3079878226" sldId="2147481415"/>
        </pc:sldMkLst>
      </pc:sldChg>
    </pc:docChg>
  </pc:docChgLst>
  <pc:docChgLst>
    <pc:chgData name="David Vachala" userId="91433487-0c4d-408d-9c05-4db9b7ff8fc7" providerId="ADAL" clId="{EFA440D3-084A-43C7-88B2-C5AC625FFF3E}"/>
    <pc:docChg chg="undo custSel addSld delSld modSld sldOrd modSection">
      <pc:chgData name="David Vachala" userId="91433487-0c4d-408d-9c05-4db9b7ff8fc7" providerId="ADAL" clId="{EFA440D3-084A-43C7-88B2-C5AC625FFF3E}" dt="2024-06-26T11:37:54.680" v="1453" actId="20577"/>
      <pc:docMkLst>
        <pc:docMk/>
      </pc:docMkLst>
      <pc:sldChg chg="modSp mod">
        <pc:chgData name="David Vachala" userId="91433487-0c4d-408d-9c05-4db9b7ff8fc7" providerId="ADAL" clId="{EFA440D3-084A-43C7-88B2-C5AC625FFF3E}" dt="2024-06-17T06:16:38.449" v="10" actId="20577"/>
        <pc:sldMkLst>
          <pc:docMk/>
          <pc:sldMk cId="409723674" sldId="259"/>
        </pc:sldMkLst>
      </pc:sldChg>
      <pc:sldChg chg="modSp mod">
        <pc:chgData name="David Vachala" userId="91433487-0c4d-408d-9c05-4db9b7ff8fc7" providerId="ADAL" clId="{EFA440D3-084A-43C7-88B2-C5AC625FFF3E}" dt="2024-06-17T07:07:40.142" v="288" actId="20577"/>
        <pc:sldMkLst>
          <pc:docMk/>
          <pc:sldMk cId="1743216632" sldId="261"/>
        </pc:sldMkLst>
      </pc:sldChg>
      <pc:sldChg chg="del">
        <pc:chgData name="David Vachala" userId="91433487-0c4d-408d-9c05-4db9b7ff8fc7" providerId="ADAL" clId="{EFA440D3-084A-43C7-88B2-C5AC625FFF3E}" dt="2024-06-17T06:17:01.451" v="22" actId="47"/>
        <pc:sldMkLst>
          <pc:docMk/>
          <pc:sldMk cId="281174175" sldId="358"/>
        </pc:sldMkLst>
      </pc:sldChg>
      <pc:sldChg chg="del">
        <pc:chgData name="David Vachala" userId="91433487-0c4d-408d-9c05-4db9b7ff8fc7" providerId="ADAL" clId="{EFA440D3-084A-43C7-88B2-C5AC625FFF3E}" dt="2024-06-17T06:17:01.649" v="23" actId="47"/>
        <pc:sldMkLst>
          <pc:docMk/>
          <pc:sldMk cId="43059099" sldId="359"/>
        </pc:sldMkLst>
      </pc:sldChg>
      <pc:sldChg chg="del">
        <pc:chgData name="David Vachala" userId="91433487-0c4d-408d-9c05-4db9b7ff8fc7" providerId="ADAL" clId="{EFA440D3-084A-43C7-88B2-C5AC625FFF3E}" dt="2024-06-17T06:17:02.116" v="24" actId="47"/>
        <pc:sldMkLst>
          <pc:docMk/>
          <pc:sldMk cId="1932457649" sldId="360"/>
        </pc:sldMkLst>
      </pc:sldChg>
      <pc:sldChg chg="del">
        <pc:chgData name="David Vachala" userId="91433487-0c4d-408d-9c05-4db9b7ff8fc7" providerId="ADAL" clId="{EFA440D3-084A-43C7-88B2-C5AC625FFF3E}" dt="2024-06-17T06:17:00.418" v="16" actId="47"/>
        <pc:sldMkLst>
          <pc:docMk/>
          <pc:sldMk cId="1194949818" sldId="361"/>
        </pc:sldMkLst>
      </pc:sldChg>
      <pc:sldChg chg="del">
        <pc:chgData name="David Vachala" userId="91433487-0c4d-408d-9c05-4db9b7ff8fc7" providerId="ADAL" clId="{EFA440D3-084A-43C7-88B2-C5AC625FFF3E}" dt="2024-06-17T06:17:02.435" v="25" actId="47"/>
        <pc:sldMkLst>
          <pc:docMk/>
          <pc:sldMk cId="3757548628" sldId="362"/>
        </pc:sldMkLst>
      </pc:sldChg>
      <pc:sldChg chg="del">
        <pc:chgData name="David Vachala" userId="91433487-0c4d-408d-9c05-4db9b7ff8fc7" providerId="ADAL" clId="{EFA440D3-084A-43C7-88B2-C5AC625FFF3E}" dt="2024-06-17T06:17:00.595" v="17" actId="47"/>
        <pc:sldMkLst>
          <pc:docMk/>
          <pc:sldMk cId="2538459431" sldId="363"/>
        </pc:sldMkLst>
      </pc:sldChg>
      <pc:sldChg chg="del">
        <pc:chgData name="David Vachala" userId="91433487-0c4d-408d-9c05-4db9b7ff8fc7" providerId="ADAL" clId="{EFA440D3-084A-43C7-88B2-C5AC625FFF3E}" dt="2024-06-17T06:17:00.908" v="19" actId="47"/>
        <pc:sldMkLst>
          <pc:docMk/>
          <pc:sldMk cId="3846996294" sldId="365"/>
        </pc:sldMkLst>
      </pc:sldChg>
      <pc:sldChg chg="del">
        <pc:chgData name="David Vachala" userId="91433487-0c4d-408d-9c05-4db9b7ff8fc7" providerId="ADAL" clId="{EFA440D3-084A-43C7-88B2-C5AC625FFF3E}" dt="2024-06-17T06:17:03.277" v="27" actId="47"/>
        <pc:sldMkLst>
          <pc:docMk/>
          <pc:sldMk cId="2151826336" sldId="367"/>
        </pc:sldMkLst>
      </pc:sldChg>
      <pc:sldChg chg="del">
        <pc:chgData name="David Vachala" userId="91433487-0c4d-408d-9c05-4db9b7ff8fc7" providerId="ADAL" clId="{EFA440D3-084A-43C7-88B2-C5AC625FFF3E}" dt="2024-06-17T06:17:00.738" v="18" actId="47"/>
        <pc:sldMkLst>
          <pc:docMk/>
          <pc:sldMk cId="526938571" sldId="368"/>
        </pc:sldMkLst>
      </pc:sldChg>
      <pc:sldChg chg="del">
        <pc:chgData name="David Vachala" userId="91433487-0c4d-408d-9c05-4db9b7ff8fc7" providerId="ADAL" clId="{EFA440D3-084A-43C7-88B2-C5AC625FFF3E}" dt="2024-06-17T06:17:04.509" v="30" actId="47"/>
        <pc:sldMkLst>
          <pc:docMk/>
          <pc:sldMk cId="3660734626" sldId="370"/>
        </pc:sldMkLst>
      </pc:sldChg>
      <pc:sldChg chg="del">
        <pc:chgData name="David Vachala" userId="91433487-0c4d-408d-9c05-4db9b7ff8fc7" providerId="ADAL" clId="{EFA440D3-084A-43C7-88B2-C5AC625FFF3E}" dt="2024-06-17T06:17:04.814" v="31" actId="47"/>
        <pc:sldMkLst>
          <pc:docMk/>
          <pc:sldMk cId="61593387" sldId="371"/>
        </pc:sldMkLst>
      </pc:sldChg>
      <pc:sldChg chg="del">
        <pc:chgData name="David Vachala" userId="91433487-0c4d-408d-9c05-4db9b7ff8fc7" providerId="ADAL" clId="{EFA440D3-084A-43C7-88B2-C5AC625FFF3E}" dt="2024-06-17T06:17:05.139" v="32" actId="47"/>
        <pc:sldMkLst>
          <pc:docMk/>
          <pc:sldMk cId="2848573613" sldId="373"/>
        </pc:sldMkLst>
      </pc:sldChg>
      <pc:sldChg chg="del">
        <pc:chgData name="David Vachala" userId="91433487-0c4d-408d-9c05-4db9b7ff8fc7" providerId="ADAL" clId="{EFA440D3-084A-43C7-88B2-C5AC625FFF3E}" dt="2024-06-17T06:17:03.615" v="28" actId="47"/>
        <pc:sldMkLst>
          <pc:docMk/>
          <pc:sldMk cId="1382612649" sldId="374"/>
        </pc:sldMkLst>
      </pc:sldChg>
      <pc:sldChg chg="del">
        <pc:chgData name="David Vachala" userId="91433487-0c4d-408d-9c05-4db9b7ff8fc7" providerId="ADAL" clId="{EFA440D3-084A-43C7-88B2-C5AC625FFF3E}" dt="2024-06-17T06:17:05.433" v="33" actId="47"/>
        <pc:sldMkLst>
          <pc:docMk/>
          <pc:sldMk cId="192713651" sldId="375"/>
        </pc:sldMkLst>
      </pc:sldChg>
      <pc:sldChg chg="del">
        <pc:chgData name="David Vachala" userId="91433487-0c4d-408d-9c05-4db9b7ff8fc7" providerId="ADAL" clId="{EFA440D3-084A-43C7-88B2-C5AC625FFF3E}" dt="2024-06-17T06:17:02.872" v="26" actId="47"/>
        <pc:sldMkLst>
          <pc:docMk/>
          <pc:sldMk cId="2428665240" sldId="376"/>
        </pc:sldMkLst>
      </pc:sldChg>
      <pc:sldChg chg="del">
        <pc:chgData name="David Vachala" userId="91433487-0c4d-408d-9c05-4db9b7ff8fc7" providerId="ADAL" clId="{EFA440D3-084A-43C7-88B2-C5AC625FFF3E}" dt="2024-06-17T06:16:11.642" v="1" actId="47"/>
        <pc:sldMkLst>
          <pc:docMk/>
          <pc:sldMk cId="1369360527" sldId="377"/>
        </pc:sldMkLst>
      </pc:sldChg>
      <pc:sldChg chg="del">
        <pc:chgData name="David Vachala" userId="91433487-0c4d-408d-9c05-4db9b7ff8fc7" providerId="ADAL" clId="{EFA440D3-084A-43C7-88B2-C5AC625FFF3E}" dt="2024-06-17T06:17:01.277" v="21" actId="47"/>
        <pc:sldMkLst>
          <pc:docMk/>
          <pc:sldMk cId="268658851" sldId="378"/>
        </pc:sldMkLst>
      </pc:sldChg>
      <pc:sldChg chg="del">
        <pc:chgData name="David Vachala" userId="91433487-0c4d-408d-9c05-4db9b7ff8fc7" providerId="ADAL" clId="{EFA440D3-084A-43C7-88B2-C5AC625FFF3E}" dt="2024-06-17T06:17:03.864" v="29" actId="47"/>
        <pc:sldMkLst>
          <pc:docMk/>
          <pc:sldMk cId="447082805" sldId="379"/>
        </pc:sldMkLst>
      </pc:sldChg>
      <pc:sldChg chg="del">
        <pc:chgData name="David Vachala" userId="91433487-0c4d-408d-9c05-4db9b7ff8fc7" providerId="ADAL" clId="{EFA440D3-084A-43C7-88B2-C5AC625FFF3E}" dt="2024-06-17T06:17:00.257" v="15" actId="47"/>
        <pc:sldMkLst>
          <pc:docMk/>
          <pc:sldMk cId="1915871281" sldId="380"/>
        </pc:sldMkLst>
      </pc:sldChg>
      <pc:sldChg chg="del">
        <pc:chgData name="David Vachala" userId="91433487-0c4d-408d-9c05-4db9b7ff8fc7" providerId="ADAL" clId="{EFA440D3-084A-43C7-88B2-C5AC625FFF3E}" dt="2024-06-17T06:17:01.158" v="20" actId="47"/>
        <pc:sldMkLst>
          <pc:docMk/>
          <pc:sldMk cId="2986113888" sldId="381"/>
        </pc:sldMkLst>
      </pc:sldChg>
      <pc:sldChg chg="del">
        <pc:chgData name="David Vachala" userId="91433487-0c4d-408d-9c05-4db9b7ff8fc7" providerId="ADAL" clId="{EFA440D3-084A-43C7-88B2-C5AC625FFF3E}" dt="2024-06-17T06:17:23.233" v="62" actId="47"/>
        <pc:sldMkLst>
          <pc:docMk/>
          <pc:sldMk cId="1966369927" sldId="2147481225"/>
        </pc:sldMkLst>
      </pc:sldChg>
      <pc:sldChg chg="del">
        <pc:chgData name="David Vachala" userId="91433487-0c4d-408d-9c05-4db9b7ff8fc7" providerId="ADAL" clId="{EFA440D3-084A-43C7-88B2-C5AC625FFF3E}" dt="2024-06-17T06:17:23.506" v="63" actId="47"/>
        <pc:sldMkLst>
          <pc:docMk/>
          <pc:sldMk cId="1757570859" sldId="2147481226"/>
        </pc:sldMkLst>
      </pc:sldChg>
      <pc:sldChg chg="del">
        <pc:chgData name="David Vachala" userId="91433487-0c4d-408d-9c05-4db9b7ff8fc7" providerId="ADAL" clId="{EFA440D3-084A-43C7-88B2-C5AC625FFF3E}" dt="2024-06-17T06:17:20.961" v="52" actId="47"/>
        <pc:sldMkLst>
          <pc:docMk/>
          <pc:sldMk cId="2813185474" sldId="2147481227"/>
        </pc:sldMkLst>
      </pc:sldChg>
      <pc:sldChg chg="del">
        <pc:chgData name="David Vachala" userId="91433487-0c4d-408d-9c05-4db9b7ff8fc7" providerId="ADAL" clId="{EFA440D3-084A-43C7-88B2-C5AC625FFF3E}" dt="2024-06-17T06:17:22.524" v="59" actId="47"/>
        <pc:sldMkLst>
          <pc:docMk/>
          <pc:sldMk cId="4246350269" sldId="2147481228"/>
        </pc:sldMkLst>
      </pc:sldChg>
      <pc:sldChg chg="del">
        <pc:chgData name="David Vachala" userId="91433487-0c4d-408d-9c05-4db9b7ff8fc7" providerId="ADAL" clId="{EFA440D3-084A-43C7-88B2-C5AC625FFF3E}" dt="2024-06-17T06:17:22.789" v="60" actId="47"/>
        <pc:sldMkLst>
          <pc:docMk/>
          <pc:sldMk cId="1492131502" sldId="2147481229"/>
        </pc:sldMkLst>
      </pc:sldChg>
      <pc:sldChg chg="del">
        <pc:chgData name="David Vachala" userId="91433487-0c4d-408d-9c05-4db9b7ff8fc7" providerId="ADAL" clId="{EFA440D3-084A-43C7-88B2-C5AC625FFF3E}" dt="2024-06-17T06:17:23.010" v="61" actId="47"/>
        <pc:sldMkLst>
          <pc:docMk/>
          <pc:sldMk cId="2285086783" sldId="2147481230"/>
        </pc:sldMkLst>
      </pc:sldChg>
      <pc:sldChg chg="del">
        <pc:chgData name="David Vachala" userId="91433487-0c4d-408d-9c05-4db9b7ff8fc7" providerId="ADAL" clId="{EFA440D3-084A-43C7-88B2-C5AC625FFF3E}" dt="2024-06-17T06:17:21.205" v="53" actId="47"/>
        <pc:sldMkLst>
          <pc:docMk/>
          <pc:sldMk cId="3652679005" sldId="2147481231"/>
        </pc:sldMkLst>
      </pc:sldChg>
      <pc:sldChg chg="del">
        <pc:chgData name="David Vachala" userId="91433487-0c4d-408d-9c05-4db9b7ff8fc7" providerId="ADAL" clId="{EFA440D3-084A-43C7-88B2-C5AC625FFF3E}" dt="2024-06-17T06:17:21.411" v="54" actId="47"/>
        <pc:sldMkLst>
          <pc:docMk/>
          <pc:sldMk cId="3072259543" sldId="2147481232"/>
        </pc:sldMkLst>
      </pc:sldChg>
      <pc:sldChg chg="del">
        <pc:chgData name="David Vachala" userId="91433487-0c4d-408d-9c05-4db9b7ff8fc7" providerId="ADAL" clId="{EFA440D3-084A-43C7-88B2-C5AC625FFF3E}" dt="2024-06-17T06:17:21.567" v="55" actId="47"/>
        <pc:sldMkLst>
          <pc:docMk/>
          <pc:sldMk cId="2272730790" sldId="2147481233"/>
        </pc:sldMkLst>
      </pc:sldChg>
      <pc:sldChg chg="del">
        <pc:chgData name="David Vachala" userId="91433487-0c4d-408d-9c05-4db9b7ff8fc7" providerId="ADAL" clId="{EFA440D3-084A-43C7-88B2-C5AC625FFF3E}" dt="2024-06-17T06:17:21.740" v="56" actId="47"/>
        <pc:sldMkLst>
          <pc:docMk/>
          <pc:sldMk cId="1434020325" sldId="2147481234"/>
        </pc:sldMkLst>
      </pc:sldChg>
      <pc:sldChg chg="del">
        <pc:chgData name="David Vachala" userId="91433487-0c4d-408d-9c05-4db9b7ff8fc7" providerId="ADAL" clId="{EFA440D3-084A-43C7-88B2-C5AC625FFF3E}" dt="2024-06-17T06:17:21.875" v="57" actId="47"/>
        <pc:sldMkLst>
          <pc:docMk/>
          <pc:sldMk cId="2316072589" sldId="2147481235"/>
        </pc:sldMkLst>
      </pc:sldChg>
      <pc:sldChg chg="del">
        <pc:chgData name="David Vachala" userId="91433487-0c4d-408d-9c05-4db9b7ff8fc7" providerId="ADAL" clId="{EFA440D3-084A-43C7-88B2-C5AC625FFF3E}" dt="2024-06-17T06:17:22.075" v="58" actId="47"/>
        <pc:sldMkLst>
          <pc:docMk/>
          <pc:sldMk cId="611669218" sldId="2147481236"/>
        </pc:sldMkLst>
      </pc:sldChg>
      <pc:sldChg chg="delSp modSp del mod">
        <pc:chgData name="David Vachala" userId="91433487-0c4d-408d-9c05-4db9b7ff8fc7" providerId="ADAL" clId="{EFA440D3-084A-43C7-88B2-C5AC625FFF3E}" dt="2024-06-24T19:44:52.739" v="292" actId="47"/>
        <pc:sldMkLst>
          <pc:docMk/>
          <pc:sldMk cId="1744944099" sldId="2147481237"/>
        </pc:sldMkLst>
      </pc:sldChg>
      <pc:sldChg chg="del">
        <pc:chgData name="David Vachala" userId="91433487-0c4d-408d-9c05-4db9b7ff8fc7" providerId="ADAL" clId="{EFA440D3-084A-43C7-88B2-C5AC625FFF3E}" dt="2024-06-17T06:17:23.703" v="64" actId="47"/>
        <pc:sldMkLst>
          <pc:docMk/>
          <pc:sldMk cId="2457485446" sldId="2147481238"/>
        </pc:sldMkLst>
      </pc:sldChg>
      <pc:sldChg chg="modSp del mod">
        <pc:chgData name="David Vachala" userId="91433487-0c4d-408d-9c05-4db9b7ff8fc7" providerId="ADAL" clId="{EFA440D3-084A-43C7-88B2-C5AC625FFF3E}" dt="2024-06-24T19:45:36.993" v="295" actId="47"/>
        <pc:sldMkLst>
          <pc:docMk/>
          <pc:sldMk cId="706942397" sldId="2147481239"/>
        </pc:sldMkLst>
      </pc:sldChg>
      <pc:sldChg chg="del">
        <pc:chgData name="David Vachala" userId="91433487-0c4d-408d-9c05-4db9b7ff8fc7" providerId="ADAL" clId="{EFA440D3-084A-43C7-88B2-C5AC625FFF3E}" dt="2024-06-17T06:17:08.559" v="34" actId="47"/>
        <pc:sldMkLst>
          <pc:docMk/>
          <pc:sldMk cId="279422392" sldId="2147481240"/>
        </pc:sldMkLst>
      </pc:sldChg>
      <pc:sldChg chg="del">
        <pc:chgData name="David Vachala" userId="91433487-0c4d-408d-9c05-4db9b7ff8fc7" providerId="ADAL" clId="{EFA440D3-084A-43C7-88B2-C5AC625FFF3E}" dt="2024-06-17T06:17:08.746" v="35" actId="47"/>
        <pc:sldMkLst>
          <pc:docMk/>
          <pc:sldMk cId="2006714616" sldId="2147481241"/>
        </pc:sldMkLst>
      </pc:sldChg>
      <pc:sldChg chg="del">
        <pc:chgData name="David Vachala" userId="91433487-0c4d-408d-9c05-4db9b7ff8fc7" providerId="ADAL" clId="{EFA440D3-084A-43C7-88B2-C5AC625FFF3E}" dt="2024-06-17T06:17:08.913" v="36" actId="47"/>
        <pc:sldMkLst>
          <pc:docMk/>
          <pc:sldMk cId="973644156" sldId="2147481242"/>
        </pc:sldMkLst>
      </pc:sldChg>
      <pc:sldChg chg="del">
        <pc:chgData name="David Vachala" userId="91433487-0c4d-408d-9c05-4db9b7ff8fc7" providerId="ADAL" clId="{EFA440D3-084A-43C7-88B2-C5AC625FFF3E}" dt="2024-06-17T06:17:09.092" v="37" actId="47"/>
        <pc:sldMkLst>
          <pc:docMk/>
          <pc:sldMk cId="4173978208" sldId="2147481243"/>
        </pc:sldMkLst>
      </pc:sldChg>
      <pc:sldChg chg="del">
        <pc:chgData name="David Vachala" userId="91433487-0c4d-408d-9c05-4db9b7ff8fc7" providerId="ADAL" clId="{EFA440D3-084A-43C7-88B2-C5AC625FFF3E}" dt="2024-06-17T06:17:09.276" v="38" actId="47"/>
        <pc:sldMkLst>
          <pc:docMk/>
          <pc:sldMk cId="3322749581" sldId="2147481244"/>
        </pc:sldMkLst>
      </pc:sldChg>
      <pc:sldChg chg="del">
        <pc:chgData name="David Vachala" userId="91433487-0c4d-408d-9c05-4db9b7ff8fc7" providerId="ADAL" clId="{EFA440D3-084A-43C7-88B2-C5AC625FFF3E}" dt="2024-06-17T06:17:09.513" v="39" actId="47"/>
        <pc:sldMkLst>
          <pc:docMk/>
          <pc:sldMk cId="833398257" sldId="2147481245"/>
        </pc:sldMkLst>
      </pc:sldChg>
      <pc:sldChg chg="del">
        <pc:chgData name="David Vachala" userId="91433487-0c4d-408d-9c05-4db9b7ff8fc7" providerId="ADAL" clId="{EFA440D3-084A-43C7-88B2-C5AC625FFF3E}" dt="2024-06-17T06:17:10.923" v="41" actId="47"/>
        <pc:sldMkLst>
          <pc:docMk/>
          <pc:sldMk cId="92728362" sldId="2147481246"/>
        </pc:sldMkLst>
      </pc:sldChg>
      <pc:sldChg chg="del">
        <pc:chgData name="David Vachala" userId="91433487-0c4d-408d-9c05-4db9b7ff8fc7" providerId="ADAL" clId="{EFA440D3-084A-43C7-88B2-C5AC625FFF3E}" dt="2024-06-17T06:17:10.955" v="42" actId="47"/>
        <pc:sldMkLst>
          <pc:docMk/>
          <pc:sldMk cId="498202416" sldId="2147481247"/>
        </pc:sldMkLst>
      </pc:sldChg>
      <pc:sldChg chg="del">
        <pc:chgData name="David Vachala" userId="91433487-0c4d-408d-9c05-4db9b7ff8fc7" providerId="ADAL" clId="{EFA440D3-084A-43C7-88B2-C5AC625FFF3E}" dt="2024-06-17T06:17:11.291" v="43" actId="47"/>
        <pc:sldMkLst>
          <pc:docMk/>
          <pc:sldMk cId="1917591865" sldId="2147481248"/>
        </pc:sldMkLst>
      </pc:sldChg>
      <pc:sldChg chg="del">
        <pc:chgData name="David Vachala" userId="91433487-0c4d-408d-9c05-4db9b7ff8fc7" providerId="ADAL" clId="{EFA440D3-084A-43C7-88B2-C5AC625FFF3E}" dt="2024-06-17T06:17:11.508" v="44" actId="47"/>
        <pc:sldMkLst>
          <pc:docMk/>
          <pc:sldMk cId="3073549650" sldId="2147481249"/>
        </pc:sldMkLst>
      </pc:sldChg>
      <pc:sldChg chg="del">
        <pc:chgData name="David Vachala" userId="91433487-0c4d-408d-9c05-4db9b7ff8fc7" providerId="ADAL" clId="{EFA440D3-084A-43C7-88B2-C5AC625FFF3E}" dt="2024-06-17T06:17:11.664" v="45" actId="47"/>
        <pc:sldMkLst>
          <pc:docMk/>
          <pc:sldMk cId="4270240755" sldId="2147481250"/>
        </pc:sldMkLst>
      </pc:sldChg>
      <pc:sldChg chg="del">
        <pc:chgData name="David Vachala" userId="91433487-0c4d-408d-9c05-4db9b7ff8fc7" providerId="ADAL" clId="{EFA440D3-084A-43C7-88B2-C5AC625FFF3E}" dt="2024-06-17T06:17:11.962" v="46" actId="47"/>
        <pc:sldMkLst>
          <pc:docMk/>
          <pc:sldMk cId="3239234885" sldId="2147481251"/>
        </pc:sldMkLst>
      </pc:sldChg>
      <pc:sldChg chg="del">
        <pc:chgData name="David Vachala" userId="91433487-0c4d-408d-9c05-4db9b7ff8fc7" providerId="ADAL" clId="{EFA440D3-084A-43C7-88B2-C5AC625FFF3E}" dt="2024-06-17T06:17:12.261" v="47" actId="47"/>
        <pc:sldMkLst>
          <pc:docMk/>
          <pc:sldMk cId="2180559167" sldId="2147481252"/>
        </pc:sldMkLst>
      </pc:sldChg>
      <pc:sldChg chg="del">
        <pc:chgData name="David Vachala" userId="91433487-0c4d-408d-9c05-4db9b7ff8fc7" providerId="ADAL" clId="{EFA440D3-084A-43C7-88B2-C5AC625FFF3E}" dt="2024-06-17T06:17:12.513" v="48" actId="47"/>
        <pc:sldMkLst>
          <pc:docMk/>
          <pc:sldMk cId="301856777" sldId="2147481253"/>
        </pc:sldMkLst>
      </pc:sldChg>
      <pc:sldChg chg="del">
        <pc:chgData name="David Vachala" userId="91433487-0c4d-408d-9c05-4db9b7ff8fc7" providerId="ADAL" clId="{EFA440D3-084A-43C7-88B2-C5AC625FFF3E}" dt="2024-06-17T06:17:12.707" v="49" actId="47"/>
        <pc:sldMkLst>
          <pc:docMk/>
          <pc:sldMk cId="2009287940" sldId="2147481254"/>
        </pc:sldMkLst>
      </pc:sldChg>
      <pc:sldChg chg="new del">
        <pc:chgData name="David Vachala" userId="91433487-0c4d-408d-9c05-4db9b7ff8fc7" providerId="ADAL" clId="{EFA440D3-084A-43C7-88B2-C5AC625FFF3E}" dt="2024-06-17T06:17:00.061" v="14" actId="47"/>
        <pc:sldMkLst>
          <pc:docMk/>
          <pc:sldMk cId="14950870" sldId="2147481255"/>
        </pc:sldMkLst>
      </pc:sldChg>
      <pc:sldChg chg="new del">
        <pc:chgData name="David Vachala" userId="91433487-0c4d-408d-9c05-4db9b7ff8fc7" providerId="ADAL" clId="{EFA440D3-084A-43C7-88B2-C5AC625FFF3E}" dt="2024-06-17T06:17:23.898" v="65" actId="47"/>
        <pc:sldMkLst>
          <pc:docMk/>
          <pc:sldMk cId="2285911833" sldId="2147481256"/>
        </pc:sldMkLst>
      </pc:sldChg>
      <pc:sldChg chg="add del">
        <pc:chgData name="David Vachala" userId="91433487-0c4d-408d-9c05-4db9b7ff8fc7" providerId="ADAL" clId="{EFA440D3-084A-43C7-88B2-C5AC625FFF3E}" dt="2024-06-17T06:17:10.337" v="40" actId="47"/>
        <pc:sldMkLst>
          <pc:docMk/>
          <pc:sldMk cId="4092391689" sldId="2147481257"/>
        </pc:sldMkLst>
      </pc:sldChg>
      <pc:sldChg chg="add del">
        <pc:chgData name="David Vachala" userId="91433487-0c4d-408d-9c05-4db9b7ff8fc7" providerId="ADAL" clId="{EFA440D3-084A-43C7-88B2-C5AC625FFF3E}" dt="2024-06-24T19:44:59.331" v="293" actId="47"/>
        <pc:sldMkLst>
          <pc:docMk/>
          <pc:sldMk cId="1641764415" sldId="2147481258"/>
        </pc:sldMkLst>
      </pc:sldChg>
      <pc:sldChg chg="add del">
        <pc:chgData name="David Vachala" userId="91433487-0c4d-408d-9c05-4db9b7ff8fc7" providerId="ADAL" clId="{EFA440D3-084A-43C7-88B2-C5AC625FFF3E}" dt="2024-06-24T19:45:41.008" v="296" actId="47"/>
        <pc:sldMkLst>
          <pc:docMk/>
          <pc:sldMk cId="576536984" sldId="2147481259"/>
        </pc:sldMkLst>
      </pc:sldChg>
      <pc:sldChg chg="addSp modSp add mod">
        <pc:chgData name="David Vachala" userId="91433487-0c4d-408d-9c05-4db9b7ff8fc7" providerId="ADAL" clId="{EFA440D3-084A-43C7-88B2-C5AC625FFF3E}" dt="2024-06-26T11:33:12.475" v="1441" actId="1076"/>
        <pc:sldMkLst>
          <pc:docMk/>
          <pc:sldMk cId="3993935628" sldId="2147481260"/>
        </pc:sldMkLst>
      </pc:sldChg>
      <pc:sldChg chg="add">
        <pc:chgData name="David Vachala" userId="91433487-0c4d-408d-9c05-4db9b7ff8fc7" providerId="ADAL" clId="{EFA440D3-084A-43C7-88B2-C5AC625FFF3E}" dt="2024-06-24T19:44:48.831" v="291"/>
        <pc:sldMkLst>
          <pc:docMk/>
          <pc:sldMk cId="530844445" sldId="2147481261"/>
        </pc:sldMkLst>
      </pc:sldChg>
      <pc:sldChg chg="add">
        <pc:chgData name="David Vachala" userId="91433487-0c4d-408d-9c05-4db9b7ff8fc7" providerId="ADAL" clId="{EFA440D3-084A-43C7-88B2-C5AC625FFF3E}" dt="2024-06-24T19:44:48.831" v="291"/>
        <pc:sldMkLst>
          <pc:docMk/>
          <pc:sldMk cId="1863653876" sldId="2147481262"/>
        </pc:sldMkLst>
      </pc:sldChg>
      <pc:sldChg chg="add">
        <pc:chgData name="David Vachala" userId="91433487-0c4d-408d-9c05-4db9b7ff8fc7" providerId="ADAL" clId="{EFA440D3-084A-43C7-88B2-C5AC625FFF3E}" dt="2024-06-24T19:44:48.831" v="291"/>
        <pc:sldMkLst>
          <pc:docMk/>
          <pc:sldMk cId="2631020316" sldId="2147481263"/>
        </pc:sldMkLst>
      </pc:sldChg>
      <pc:sldChg chg="add">
        <pc:chgData name="David Vachala" userId="91433487-0c4d-408d-9c05-4db9b7ff8fc7" providerId="ADAL" clId="{EFA440D3-084A-43C7-88B2-C5AC625FFF3E}" dt="2024-06-24T19:44:48.831" v="291"/>
        <pc:sldMkLst>
          <pc:docMk/>
          <pc:sldMk cId="3861783714" sldId="2147481264"/>
        </pc:sldMkLst>
      </pc:sldChg>
      <pc:sldChg chg="add">
        <pc:chgData name="David Vachala" userId="91433487-0c4d-408d-9c05-4db9b7ff8fc7" providerId="ADAL" clId="{EFA440D3-084A-43C7-88B2-C5AC625FFF3E}" dt="2024-06-24T19:44:48.831" v="291"/>
        <pc:sldMkLst>
          <pc:docMk/>
          <pc:sldMk cId="1732868893" sldId="2147481265"/>
        </pc:sldMkLst>
      </pc:sldChg>
      <pc:sldChg chg="add">
        <pc:chgData name="David Vachala" userId="91433487-0c4d-408d-9c05-4db9b7ff8fc7" providerId="ADAL" clId="{EFA440D3-084A-43C7-88B2-C5AC625FFF3E}" dt="2024-06-24T19:44:48.831" v="291"/>
        <pc:sldMkLst>
          <pc:docMk/>
          <pc:sldMk cId="417723187" sldId="2147481266"/>
        </pc:sldMkLst>
      </pc:sldChg>
      <pc:sldChg chg="add">
        <pc:chgData name="David Vachala" userId="91433487-0c4d-408d-9c05-4db9b7ff8fc7" providerId="ADAL" clId="{EFA440D3-084A-43C7-88B2-C5AC625FFF3E}" dt="2024-06-24T19:44:48.831" v="291"/>
        <pc:sldMkLst>
          <pc:docMk/>
          <pc:sldMk cId="2276483367" sldId="2147481267"/>
        </pc:sldMkLst>
      </pc:sldChg>
      <pc:sldChg chg="add">
        <pc:chgData name="David Vachala" userId="91433487-0c4d-408d-9c05-4db9b7ff8fc7" providerId="ADAL" clId="{EFA440D3-084A-43C7-88B2-C5AC625FFF3E}" dt="2024-06-24T19:44:48.831" v="291"/>
        <pc:sldMkLst>
          <pc:docMk/>
          <pc:sldMk cId="2831110412" sldId="2147481268"/>
        </pc:sldMkLst>
      </pc:sldChg>
      <pc:sldChg chg="add">
        <pc:chgData name="David Vachala" userId="91433487-0c4d-408d-9c05-4db9b7ff8fc7" providerId="ADAL" clId="{EFA440D3-084A-43C7-88B2-C5AC625FFF3E}" dt="2024-06-24T19:44:48.831" v="291"/>
        <pc:sldMkLst>
          <pc:docMk/>
          <pc:sldMk cId="1121350653" sldId="2147481269"/>
        </pc:sldMkLst>
      </pc:sldChg>
      <pc:sldChg chg="add">
        <pc:chgData name="David Vachala" userId="91433487-0c4d-408d-9c05-4db9b7ff8fc7" providerId="ADAL" clId="{EFA440D3-084A-43C7-88B2-C5AC625FFF3E}" dt="2024-06-24T19:44:48.831" v="291"/>
        <pc:sldMkLst>
          <pc:docMk/>
          <pc:sldMk cId="111488186" sldId="2147481270"/>
        </pc:sldMkLst>
      </pc:sldChg>
      <pc:sldChg chg="add">
        <pc:chgData name="David Vachala" userId="91433487-0c4d-408d-9c05-4db9b7ff8fc7" providerId="ADAL" clId="{EFA440D3-084A-43C7-88B2-C5AC625FFF3E}" dt="2024-06-24T19:44:48.831" v="291"/>
        <pc:sldMkLst>
          <pc:docMk/>
          <pc:sldMk cId="991732587" sldId="2147481271"/>
        </pc:sldMkLst>
      </pc:sldChg>
      <pc:sldChg chg="add">
        <pc:chgData name="David Vachala" userId="91433487-0c4d-408d-9c05-4db9b7ff8fc7" providerId="ADAL" clId="{EFA440D3-084A-43C7-88B2-C5AC625FFF3E}" dt="2024-06-24T19:44:48.831" v="291"/>
        <pc:sldMkLst>
          <pc:docMk/>
          <pc:sldMk cId="1356319716" sldId="2147481272"/>
        </pc:sldMkLst>
      </pc:sldChg>
      <pc:sldChg chg="add">
        <pc:chgData name="David Vachala" userId="91433487-0c4d-408d-9c05-4db9b7ff8fc7" providerId="ADAL" clId="{EFA440D3-084A-43C7-88B2-C5AC625FFF3E}" dt="2024-06-24T19:44:48.831" v="291"/>
        <pc:sldMkLst>
          <pc:docMk/>
          <pc:sldMk cId="629776448" sldId="2147481273"/>
        </pc:sldMkLst>
      </pc:sldChg>
      <pc:sldChg chg="add">
        <pc:chgData name="David Vachala" userId="91433487-0c4d-408d-9c05-4db9b7ff8fc7" providerId="ADAL" clId="{EFA440D3-084A-43C7-88B2-C5AC625FFF3E}" dt="2024-06-24T19:45:30.805" v="294"/>
        <pc:sldMkLst>
          <pc:docMk/>
          <pc:sldMk cId="24915280" sldId="2147481274"/>
        </pc:sldMkLst>
      </pc:sldChg>
      <pc:sldChg chg="add">
        <pc:chgData name="David Vachala" userId="91433487-0c4d-408d-9c05-4db9b7ff8fc7" providerId="ADAL" clId="{EFA440D3-084A-43C7-88B2-C5AC625FFF3E}" dt="2024-06-24T19:45:30.805" v="294"/>
        <pc:sldMkLst>
          <pc:docMk/>
          <pc:sldMk cId="791892494" sldId="2147481275"/>
        </pc:sldMkLst>
      </pc:sldChg>
      <pc:sldChg chg="add">
        <pc:chgData name="David Vachala" userId="91433487-0c4d-408d-9c05-4db9b7ff8fc7" providerId="ADAL" clId="{EFA440D3-084A-43C7-88B2-C5AC625FFF3E}" dt="2024-06-24T19:45:30.805" v="294"/>
        <pc:sldMkLst>
          <pc:docMk/>
          <pc:sldMk cId="2488030513" sldId="2147481276"/>
        </pc:sldMkLst>
      </pc:sldChg>
      <pc:sldChg chg="add">
        <pc:chgData name="David Vachala" userId="91433487-0c4d-408d-9c05-4db9b7ff8fc7" providerId="ADAL" clId="{EFA440D3-084A-43C7-88B2-C5AC625FFF3E}" dt="2024-06-24T19:45:30.805" v="294"/>
        <pc:sldMkLst>
          <pc:docMk/>
          <pc:sldMk cId="2649674729" sldId="2147481277"/>
        </pc:sldMkLst>
      </pc:sldChg>
      <pc:sldChg chg="add">
        <pc:chgData name="David Vachala" userId="91433487-0c4d-408d-9c05-4db9b7ff8fc7" providerId="ADAL" clId="{EFA440D3-084A-43C7-88B2-C5AC625FFF3E}" dt="2024-06-24T19:45:30.805" v="294"/>
        <pc:sldMkLst>
          <pc:docMk/>
          <pc:sldMk cId="2537921188" sldId="2147481278"/>
        </pc:sldMkLst>
      </pc:sldChg>
      <pc:sldChg chg="add">
        <pc:chgData name="David Vachala" userId="91433487-0c4d-408d-9c05-4db9b7ff8fc7" providerId="ADAL" clId="{EFA440D3-084A-43C7-88B2-C5AC625FFF3E}" dt="2024-06-24T19:45:30.805" v="294"/>
        <pc:sldMkLst>
          <pc:docMk/>
          <pc:sldMk cId="3194758293" sldId="2147481279"/>
        </pc:sldMkLst>
      </pc:sldChg>
      <pc:sldChg chg="add">
        <pc:chgData name="David Vachala" userId="91433487-0c4d-408d-9c05-4db9b7ff8fc7" providerId="ADAL" clId="{EFA440D3-084A-43C7-88B2-C5AC625FFF3E}" dt="2024-06-24T19:45:30.805" v="294"/>
        <pc:sldMkLst>
          <pc:docMk/>
          <pc:sldMk cId="2597935389" sldId="2147481280"/>
        </pc:sldMkLst>
      </pc:sldChg>
      <pc:sldChg chg="add">
        <pc:chgData name="David Vachala" userId="91433487-0c4d-408d-9c05-4db9b7ff8fc7" providerId="ADAL" clId="{EFA440D3-084A-43C7-88B2-C5AC625FFF3E}" dt="2024-06-24T19:45:30.805" v="294"/>
        <pc:sldMkLst>
          <pc:docMk/>
          <pc:sldMk cId="1943224042" sldId="2147481281"/>
        </pc:sldMkLst>
      </pc:sldChg>
      <pc:sldChg chg="add">
        <pc:chgData name="David Vachala" userId="91433487-0c4d-408d-9c05-4db9b7ff8fc7" providerId="ADAL" clId="{EFA440D3-084A-43C7-88B2-C5AC625FFF3E}" dt="2024-06-24T19:45:30.805" v="294"/>
        <pc:sldMkLst>
          <pc:docMk/>
          <pc:sldMk cId="2321986486" sldId="2147481282"/>
        </pc:sldMkLst>
      </pc:sldChg>
      <pc:sldChg chg="add">
        <pc:chgData name="David Vachala" userId="91433487-0c4d-408d-9c05-4db9b7ff8fc7" providerId="ADAL" clId="{EFA440D3-084A-43C7-88B2-C5AC625FFF3E}" dt="2024-06-24T19:45:30.805" v="294"/>
        <pc:sldMkLst>
          <pc:docMk/>
          <pc:sldMk cId="2904552373" sldId="2147481283"/>
        </pc:sldMkLst>
      </pc:sldChg>
      <pc:sldChg chg="addSp modSp add mod">
        <pc:chgData name="David Vachala" userId="91433487-0c4d-408d-9c05-4db9b7ff8fc7" providerId="ADAL" clId="{EFA440D3-084A-43C7-88B2-C5AC625FFF3E}" dt="2024-06-24T19:57:54.559" v="613" actId="20577"/>
        <pc:sldMkLst>
          <pc:docMk/>
          <pc:sldMk cId="3126096773" sldId="2147481284"/>
        </pc:sldMkLst>
      </pc:sldChg>
      <pc:sldChg chg="addSp modSp add mod">
        <pc:chgData name="David Vachala" userId="91433487-0c4d-408d-9c05-4db9b7ff8fc7" providerId="ADAL" clId="{EFA440D3-084A-43C7-88B2-C5AC625FFF3E}" dt="2024-06-24T20:00:32.518" v="661" actId="27636"/>
        <pc:sldMkLst>
          <pc:docMk/>
          <pc:sldMk cId="1185249224" sldId="2147481285"/>
        </pc:sldMkLst>
      </pc:sldChg>
      <pc:sldChg chg="addSp modSp add mod">
        <pc:chgData name="David Vachala" userId="91433487-0c4d-408d-9c05-4db9b7ff8fc7" providerId="ADAL" clId="{EFA440D3-084A-43C7-88B2-C5AC625FFF3E}" dt="2024-06-24T20:02:59.200" v="680" actId="27636"/>
        <pc:sldMkLst>
          <pc:docMk/>
          <pc:sldMk cId="2351232530" sldId="2147481286"/>
        </pc:sldMkLst>
      </pc:sldChg>
      <pc:sldChg chg="addSp modSp add del mod">
        <pc:chgData name="David Vachala" userId="91433487-0c4d-408d-9c05-4db9b7ff8fc7" providerId="ADAL" clId="{EFA440D3-084A-43C7-88B2-C5AC625FFF3E}" dt="2024-06-24T20:07:10.211" v="724" actId="47"/>
        <pc:sldMkLst>
          <pc:docMk/>
          <pc:sldMk cId="770652440" sldId="2147481287"/>
        </pc:sldMkLst>
      </pc:sldChg>
      <pc:sldChg chg="new del">
        <pc:chgData name="David Vachala" userId="91433487-0c4d-408d-9c05-4db9b7ff8fc7" providerId="ADAL" clId="{EFA440D3-084A-43C7-88B2-C5AC625FFF3E}" dt="2024-06-26T11:10:00.410" v="734" actId="680"/>
        <pc:sldMkLst>
          <pc:docMk/>
          <pc:sldMk cId="3398414629" sldId="2147481287"/>
        </pc:sldMkLst>
      </pc:sldChg>
      <pc:sldChg chg="addSp modSp new mod ord">
        <pc:chgData name="David Vachala" userId="91433487-0c4d-408d-9c05-4db9b7ff8fc7" providerId="ADAL" clId="{EFA440D3-084A-43C7-88B2-C5AC625FFF3E}" dt="2024-06-26T11:12:31.847" v="834" actId="20577"/>
        <pc:sldMkLst>
          <pc:docMk/>
          <pc:sldMk cId="3736999597" sldId="2147481287"/>
        </pc:sldMkLst>
      </pc:sldChg>
      <pc:sldChg chg="addSp modSp new mod">
        <pc:chgData name="David Vachala" userId="91433487-0c4d-408d-9c05-4db9b7ff8fc7" providerId="ADAL" clId="{EFA440D3-084A-43C7-88B2-C5AC625FFF3E}" dt="2024-06-26T11:37:54.680" v="1453" actId="20577"/>
        <pc:sldMkLst>
          <pc:docMk/>
          <pc:sldMk cId="2395698783" sldId="2147481288"/>
        </pc:sldMkLst>
      </pc:sldChg>
      <pc:sldChg chg="modSp add del mod">
        <pc:chgData name="David Vachala" userId="91433487-0c4d-408d-9c05-4db9b7ff8fc7" providerId="ADAL" clId="{EFA440D3-084A-43C7-88B2-C5AC625FFF3E}" dt="2024-06-24T20:07:10.836" v="725" actId="47"/>
        <pc:sldMkLst>
          <pc:docMk/>
          <pc:sldMk cId="2767456015" sldId="2147481288"/>
        </pc:sldMkLst>
      </pc:sldChg>
      <pc:sldChg chg="add del">
        <pc:chgData name="David Vachala" userId="91433487-0c4d-408d-9c05-4db9b7ff8fc7" providerId="ADAL" clId="{EFA440D3-084A-43C7-88B2-C5AC625FFF3E}" dt="2024-06-24T20:07:11.477" v="726" actId="47"/>
        <pc:sldMkLst>
          <pc:docMk/>
          <pc:sldMk cId="610956075" sldId="2147481289"/>
        </pc:sldMkLst>
      </pc:sldChg>
      <pc:sldChg chg="addSp modSp new mod">
        <pc:chgData name="David Vachala" userId="91433487-0c4d-408d-9c05-4db9b7ff8fc7" providerId="ADAL" clId="{EFA440D3-084A-43C7-88B2-C5AC625FFF3E}" dt="2024-06-26T11:32:15.691" v="1439" actId="1076"/>
        <pc:sldMkLst>
          <pc:docMk/>
          <pc:sldMk cId="2171148055" sldId="2147481289"/>
        </pc:sldMkLst>
      </pc:sldChg>
      <pc:sldChg chg="add del">
        <pc:chgData name="David Vachala" userId="91433487-0c4d-408d-9c05-4db9b7ff8fc7" providerId="ADAL" clId="{EFA440D3-084A-43C7-88B2-C5AC625FFF3E}" dt="2024-06-24T20:07:15.230" v="727" actId="47"/>
        <pc:sldMkLst>
          <pc:docMk/>
          <pc:sldMk cId="1006656085" sldId="2147481290"/>
        </pc:sldMkLst>
      </pc:sldChg>
      <pc:sldChg chg="addSp modSp new mod">
        <pc:chgData name="David Vachala" userId="91433487-0c4d-408d-9c05-4db9b7ff8fc7" providerId="ADAL" clId="{EFA440D3-084A-43C7-88B2-C5AC625FFF3E}" dt="2024-06-26T11:31:49.545" v="1435" actId="20577"/>
        <pc:sldMkLst>
          <pc:docMk/>
          <pc:sldMk cId="4034115241" sldId="2147481290"/>
        </pc:sldMkLst>
      </pc:sldChg>
    </pc:docChg>
  </pc:docChgLst>
  <pc:docChgLst>
    <pc:chgData name="David Vachala" userId="91433487-0c4d-408d-9c05-4db9b7ff8fc7" providerId="ADAL" clId="{709B18A8-80E6-4E96-A6C8-ACD39DBFE714}"/>
    <pc:docChg chg="undo custSel addSld delSld modSld sldOrd modSection">
      <pc:chgData name="David Vachala" userId="91433487-0c4d-408d-9c05-4db9b7ff8fc7" providerId="ADAL" clId="{709B18A8-80E6-4E96-A6C8-ACD39DBFE714}" dt="2024-05-29T11:51:45.094" v="945" actId="6549"/>
      <pc:docMkLst>
        <pc:docMk/>
      </pc:docMkLst>
      <pc:sldChg chg="modSp mod">
        <pc:chgData name="David Vachala" userId="91433487-0c4d-408d-9c05-4db9b7ff8fc7" providerId="ADAL" clId="{709B18A8-80E6-4E96-A6C8-ACD39DBFE714}" dt="2024-04-30T20:33:52.735" v="58" actId="20577"/>
        <pc:sldMkLst>
          <pc:docMk/>
          <pc:sldMk cId="409723674" sldId="259"/>
        </pc:sldMkLst>
      </pc:sldChg>
      <pc:sldChg chg="modSp mod">
        <pc:chgData name="David Vachala" userId="91433487-0c4d-408d-9c05-4db9b7ff8fc7" providerId="ADAL" clId="{709B18A8-80E6-4E96-A6C8-ACD39DBFE714}" dt="2024-04-30T20:38:03.662" v="134"/>
        <pc:sldMkLst>
          <pc:docMk/>
          <pc:sldMk cId="1743216632" sldId="261"/>
        </pc:sldMkLst>
      </pc:sldChg>
      <pc:sldChg chg="add del">
        <pc:chgData name="David Vachala" userId="91433487-0c4d-408d-9c05-4db9b7ff8fc7" providerId="ADAL" clId="{709B18A8-80E6-4E96-A6C8-ACD39DBFE714}" dt="2024-05-27T09:39:00.220" v="204"/>
        <pc:sldMkLst>
          <pc:docMk/>
          <pc:sldMk cId="419931507" sldId="268"/>
        </pc:sldMkLst>
      </pc:sldChg>
      <pc:sldChg chg="modSp del mod">
        <pc:chgData name="David Vachala" userId="91433487-0c4d-408d-9c05-4db9b7ff8fc7" providerId="ADAL" clId="{709B18A8-80E6-4E96-A6C8-ACD39DBFE714}" dt="2024-05-29T10:54:41.438" v="940" actId="47"/>
        <pc:sldMkLst>
          <pc:docMk/>
          <pc:sldMk cId="779349331" sldId="357"/>
        </pc:sldMkLst>
      </pc:sldChg>
      <pc:sldChg chg="add">
        <pc:chgData name="David Vachala" userId="91433487-0c4d-408d-9c05-4db9b7ff8fc7" providerId="ADAL" clId="{709B18A8-80E6-4E96-A6C8-ACD39DBFE714}" dt="2024-05-29T07:02:57.922" v="735"/>
        <pc:sldMkLst>
          <pc:docMk/>
          <pc:sldMk cId="281174175" sldId="358"/>
        </pc:sldMkLst>
      </pc:sldChg>
      <pc:sldChg chg="add">
        <pc:chgData name="David Vachala" userId="91433487-0c4d-408d-9c05-4db9b7ff8fc7" providerId="ADAL" clId="{709B18A8-80E6-4E96-A6C8-ACD39DBFE714}" dt="2024-05-29T07:02:57.922" v="735"/>
        <pc:sldMkLst>
          <pc:docMk/>
          <pc:sldMk cId="43059099" sldId="359"/>
        </pc:sldMkLst>
      </pc:sldChg>
      <pc:sldChg chg="add">
        <pc:chgData name="David Vachala" userId="91433487-0c4d-408d-9c05-4db9b7ff8fc7" providerId="ADAL" clId="{709B18A8-80E6-4E96-A6C8-ACD39DBFE714}" dt="2024-05-29T07:02:57.922" v="735"/>
        <pc:sldMkLst>
          <pc:docMk/>
          <pc:sldMk cId="1932457649" sldId="360"/>
        </pc:sldMkLst>
      </pc:sldChg>
      <pc:sldChg chg="add">
        <pc:chgData name="David Vachala" userId="91433487-0c4d-408d-9c05-4db9b7ff8fc7" providerId="ADAL" clId="{709B18A8-80E6-4E96-A6C8-ACD39DBFE714}" dt="2024-05-29T07:02:57.922" v="735"/>
        <pc:sldMkLst>
          <pc:docMk/>
          <pc:sldMk cId="1194949818" sldId="361"/>
        </pc:sldMkLst>
      </pc:sldChg>
      <pc:sldChg chg="add">
        <pc:chgData name="David Vachala" userId="91433487-0c4d-408d-9c05-4db9b7ff8fc7" providerId="ADAL" clId="{709B18A8-80E6-4E96-A6C8-ACD39DBFE714}" dt="2024-05-29T07:02:57.922" v="735"/>
        <pc:sldMkLst>
          <pc:docMk/>
          <pc:sldMk cId="3757548628" sldId="362"/>
        </pc:sldMkLst>
      </pc:sldChg>
      <pc:sldChg chg="add">
        <pc:chgData name="David Vachala" userId="91433487-0c4d-408d-9c05-4db9b7ff8fc7" providerId="ADAL" clId="{709B18A8-80E6-4E96-A6C8-ACD39DBFE714}" dt="2024-05-29T07:02:57.922" v="735"/>
        <pc:sldMkLst>
          <pc:docMk/>
          <pc:sldMk cId="2538459431" sldId="363"/>
        </pc:sldMkLst>
      </pc:sldChg>
      <pc:sldChg chg="add">
        <pc:chgData name="David Vachala" userId="91433487-0c4d-408d-9c05-4db9b7ff8fc7" providerId="ADAL" clId="{709B18A8-80E6-4E96-A6C8-ACD39DBFE714}" dt="2024-05-29T07:02:57.922" v="735"/>
        <pc:sldMkLst>
          <pc:docMk/>
          <pc:sldMk cId="3846996294" sldId="365"/>
        </pc:sldMkLst>
      </pc:sldChg>
      <pc:sldChg chg="add">
        <pc:chgData name="David Vachala" userId="91433487-0c4d-408d-9c05-4db9b7ff8fc7" providerId="ADAL" clId="{709B18A8-80E6-4E96-A6C8-ACD39DBFE714}" dt="2024-05-29T07:02:57.922" v="735"/>
        <pc:sldMkLst>
          <pc:docMk/>
          <pc:sldMk cId="2151826336" sldId="367"/>
        </pc:sldMkLst>
      </pc:sldChg>
      <pc:sldChg chg="add">
        <pc:chgData name="David Vachala" userId="91433487-0c4d-408d-9c05-4db9b7ff8fc7" providerId="ADAL" clId="{709B18A8-80E6-4E96-A6C8-ACD39DBFE714}" dt="2024-05-29T07:02:57.922" v="735"/>
        <pc:sldMkLst>
          <pc:docMk/>
          <pc:sldMk cId="526938571" sldId="368"/>
        </pc:sldMkLst>
      </pc:sldChg>
      <pc:sldChg chg="add">
        <pc:chgData name="David Vachala" userId="91433487-0c4d-408d-9c05-4db9b7ff8fc7" providerId="ADAL" clId="{709B18A8-80E6-4E96-A6C8-ACD39DBFE714}" dt="2024-05-29T07:02:57.922" v="735"/>
        <pc:sldMkLst>
          <pc:docMk/>
          <pc:sldMk cId="3660734626" sldId="370"/>
        </pc:sldMkLst>
      </pc:sldChg>
      <pc:sldChg chg="add">
        <pc:chgData name="David Vachala" userId="91433487-0c4d-408d-9c05-4db9b7ff8fc7" providerId="ADAL" clId="{709B18A8-80E6-4E96-A6C8-ACD39DBFE714}" dt="2024-05-29T07:02:57.922" v="735"/>
        <pc:sldMkLst>
          <pc:docMk/>
          <pc:sldMk cId="61593387" sldId="371"/>
        </pc:sldMkLst>
      </pc:sldChg>
      <pc:sldChg chg="add">
        <pc:chgData name="David Vachala" userId="91433487-0c4d-408d-9c05-4db9b7ff8fc7" providerId="ADAL" clId="{709B18A8-80E6-4E96-A6C8-ACD39DBFE714}" dt="2024-05-29T07:02:57.922" v="735"/>
        <pc:sldMkLst>
          <pc:docMk/>
          <pc:sldMk cId="2848573613" sldId="373"/>
        </pc:sldMkLst>
      </pc:sldChg>
      <pc:sldChg chg="add">
        <pc:chgData name="David Vachala" userId="91433487-0c4d-408d-9c05-4db9b7ff8fc7" providerId="ADAL" clId="{709B18A8-80E6-4E96-A6C8-ACD39DBFE714}" dt="2024-05-29T07:02:57.922" v="735"/>
        <pc:sldMkLst>
          <pc:docMk/>
          <pc:sldMk cId="1382612649" sldId="374"/>
        </pc:sldMkLst>
      </pc:sldChg>
      <pc:sldChg chg="add">
        <pc:chgData name="David Vachala" userId="91433487-0c4d-408d-9c05-4db9b7ff8fc7" providerId="ADAL" clId="{709B18A8-80E6-4E96-A6C8-ACD39DBFE714}" dt="2024-05-29T07:02:57.922" v="735"/>
        <pc:sldMkLst>
          <pc:docMk/>
          <pc:sldMk cId="192713651" sldId="375"/>
        </pc:sldMkLst>
      </pc:sldChg>
      <pc:sldChg chg="add">
        <pc:chgData name="David Vachala" userId="91433487-0c4d-408d-9c05-4db9b7ff8fc7" providerId="ADAL" clId="{709B18A8-80E6-4E96-A6C8-ACD39DBFE714}" dt="2024-05-29T07:02:57.922" v="735"/>
        <pc:sldMkLst>
          <pc:docMk/>
          <pc:sldMk cId="2428665240" sldId="376"/>
        </pc:sldMkLst>
      </pc:sldChg>
      <pc:sldChg chg="add">
        <pc:chgData name="David Vachala" userId="91433487-0c4d-408d-9c05-4db9b7ff8fc7" providerId="ADAL" clId="{709B18A8-80E6-4E96-A6C8-ACD39DBFE714}" dt="2024-05-29T07:02:57.922" v="735"/>
        <pc:sldMkLst>
          <pc:docMk/>
          <pc:sldMk cId="1369360527" sldId="377"/>
        </pc:sldMkLst>
      </pc:sldChg>
      <pc:sldChg chg="add">
        <pc:chgData name="David Vachala" userId="91433487-0c4d-408d-9c05-4db9b7ff8fc7" providerId="ADAL" clId="{709B18A8-80E6-4E96-A6C8-ACD39DBFE714}" dt="2024-05-29T07:02:57.922" v="735"/>
        <pc:sldMkLst>
          <pc:docMk/>
          <pc:sldMk cId="268658851" sldId="378"/>
        </pc:sldMkLst>
      </pc:sldChg>
      <pc:sldChg chg="add">
        <pc:chgData name="David Vachala" userId="91433487-0c4d-408d-9c05-4db9b7ff8fc7" providerId="ADAL" clId="{709B18A8-80E6-4E96-A6C8-ACD39DBFE714}" dt="2024-05-29T07:02:57.922" v="735"/>
        <pc:sldMkLst>
          <pc:docMk/>
          <pc:sldMk cId="447082805" sldId="379"/>
        </pc:sldMkLst>
      </pc:sldChg>
      <pc:sldChg chg="add">
        <pc:chgData name="David Vachala" userId="91433487-0c4d-408d-9c05-4db9b7ff8fc7" providerId="ADAL" clId="{709B18A8-80E6-4E96-A6C8-ACD39DBFE714}" dt="2024-05-29T07:02:57.922" v="735"/>
        <pc:sldMkLst>
          <pc:docMk/>
          <pc:sldMk cId="1915871281" sldId="380"/>
        </pc:sldMkLst>
      </pc:sldChg>
      <pc:sldChg chg="add">
        <pc:chgData name="David Vachala" userId="91433487-0c4d-408d-9c05-4db9b7ff8fc7" providerId="ADAL" clId="{709B18A8-80E6-4E96-A6C8-ACD39DBFE714}" dt="2024-05-29T07:02:57.922" v="735"/>
        <pc:sldMkLst>
          <pc:docMk/>
          <pc:sldMk cId="2986113888" sldId="381"/>
        </pc:sldMkLst>
      </pc:sldChg>
      <pc:sldChg chg="del">
        <pc:chgData name="David Vachala" userId="91433487-0c4d-408d-9c05-4db9b7ff8fc7" providerId="ADAL" clId="{709B18A8-80E6-4E96-A6C8-ACD39DBFE714}" dt="2024-04-30T20:33:20.982" v="33" actId="47"/>
        <pc:sldMkLst>
          <pc:docMk/>
          <pc:sldMk cId="3609244598" sldId="2147481184"/>
        </pc:sldMkLst>
      </pc:sldChg>
      <pc:sldChg chg="del">
        <pc:chgData name="David Vachala" userId="91433487-0c4d-408d-9c05-4db9b7ff8fc7" providerId="ADAL" clId="{709B18A8-80E6-4E96-A6C8-ACD39DBFE714}" dt="2024-04-30T20:33:23.543" v="38" actId="47"/>
        <pc:sldMkLst>
          <pc:docMk/>
          <pc:sldMk cId="2962404955" sldId="2147481185"/>
        </pc:sldMkLst>
      </pc:sldChg>
      <pc:sldChg chg="modSp del mod">
        <pc:chgData name="David Vachala" userId="91433487-0c4d-408d-9c05-4db9b7ff8fc7" providerId="ADAL" clId="{709B18A8-80E6-4E96-A6C8-ACD39DBFE714}" dt="2024-05-29T07:03:02.272" v="736" actId="47"/>
        <pc:sldMkLst>
          <pc:docMk/>
          <pc:sldMk cId="1614653592" sldId="2147481186"/>
        </pc:sldMkLst>
      </pc:sldChg>
      <pc:sldChg chg="del">
        <pc:chgData name="David Vachala" userId="91433487-0c4d-408d-9c05-4db9b7ff8fc7" providerId="ADAL" clId="{709B18A8-80E6-4E96-A6C8-ACD39DBFE714}" dt="2024-04-30T20:33:05.536" v="11" actId="47"/>
        <pc:sldMkLst>
          <pc:docMk/>
          <pc:sldMk cId="3019131811" sldId="2147481187"/>
        </pc:sldMkLst>
      </pc:sldChg>
      <pc:sldChg chg="del">
        <pc:chgData name="David Vachala" userId="91433487-0c4d-408d-9c05-4db9b7ff8fc7" providerId="ADAL" clId="{709B18A8-80E6-4E96-A6C8-ACD39DBFE714}" dt="2024-04-30T20:33:06.426" v="12" actId="47"/>
        <pc:sldMkLst>
          <pc:docMk/>
          <pc:sldMk cId="2460629671" sldId="2147481188"/>
        </pc:sldMkLst>
      </pc:sldChg>
      <pc:sldChg chg="del">
        <pc:chgData name="David Vachala" userId="91433487-0c4d-408d-9c05-4db9b7ff8fc7" providerId="ADAL" clId="{709B18A8-80E6-4E96-A6C8-ACD39DBFE714}" dt="2024-04-30T20:33:06.741" v="13" actId="47"/>
        <pc:sldMkLst>
          <pc:docMk/>
          <pc:sldMk cId="1716874063" sldId="2147481189"/>
        </pc:sldMkLst>
      </pc:sldChg>
      <pc:sldChg chg="del">
        <pc:chgData name="David Vachala" userId="91433487-0c4d-408d-9c05-4db9b7ff8fc7" providerId="ADAL" clId="{709B18A8-80E6-4E96-A6C8-ACD39DBFE714}" dt="2024-04-30T20:33:07.631" v="17" actId="47"/>
        <pc:sldMkLst>
          <pc:docMk/>
          <pc:sldMk cId="3644991309" sldId="2147481190"/>
        </pc:sldMkLst>
      </pc:sldChg>
      <pc:sldChg chg="del">
        <pc:chgData name="David Vachala" userId="91433487-0c4d-408d-9c05-4db9b7ff8fc7" providerId="ADAL" clId="{709B18A8-80E6-4E96-A6C8-ACD39DBFE714}" dt="2024-04-30T20:33:07.895" v="18" actId="47"/>
        <pc:sldMkLst>
          <pc:docMk/>
          <pc:sldMk cId="1599819194" sldId="2147481191"/>
        </pc:sldMkLst>
      </pc:sldChg>
      <pc:sldChg chg="del">
        <pc:chgData name="David Vachala" userId="91433487-0c4d-408d-9c05-4db9b7ff8fc7" providerId="ADAL" clId="{709B18A8-80E6-4E96-A6C8-ACD39DBFE714}" dt="2024-04-30T20:33:08.188" v="19" actId="47"/>
        <pc:sldMkLst>
          <pc:docMk/>
          <pc:sldMk cId="765093773" sldId="2147481192"/>
        </pc:sldMkLst>
      </pc:sldChg>
      <pc:sldChg chg="del">
        <pc:chgData name="David Vachala" userId="91433487-0c4d-408d-9c05-4db9b7ff8fc7" providerId="ADAL" clId="{709B18A8-80E6-4E96-A6C8-ACD39DBFE714}" dt="2024-04-30T20:33:09.560" v="21" actId="47"/>
        <pc:sldMkLst>
          <pc:docMk/>
          <pc:sldMk cId="902682635" sldId="2147481193"/>
        </pc:sldMkLst>
      </pc:sldChg>
      <pc:sldChg chg="del">
        <pc:chgData name="David Vachala" userId="91433487-0c4d-408d-9c05-4db9b7ff8fc7" providerId="ADAL" clId="{709B18A8-80E6-4E96-A6C8-ACD39DBFE714}" dt="2024-04-30T20:33:09.800" v="22" actId="47"/>
        <pc:sldMkLst>
          <pc:docMk/>
          <pc:sldMk cId="524552491" sldId="2147481194"/>
        </pc:sldMkLst>
      </pc:sldChg>
      <pc:sldChg chg="del">
        <pc:chgData name="David Vachala" userId="91433487-0c4d-408d-9c05-4db9b7ff8fc7" providerId="ADAL" clId="{709B18A8-80E6-4E96-A6C8-ACD39DBFE714}" dt="2024-04-30T20:33:15.077" v="27" actId="47"/>
        <pc:sldMkLst>
          <pc:docMk/>
          <pc:sldMk cId="30713276" sldId="2147481195"/>
        </pc:sldMkLst>
      </pc:sldChg>
      <pc:sldChg chg="del">
        <pc:chgData name="David Vachala" userId="91433487-0c4d-408d-9c05-4db9b7ff8fc7" providerId="ADAL" clId="{709B18A8-80E6-4E96-A6C8-ACD39DBFE714}" dt="2024-04-30T20:33:15.827" v="30" actId="47"/>
        <pc:sldMkLst>
          <pc:docMk/>
          <pc:sldMk cId="2793067698" sldId="2147481196"/>
        </pc:sldMkLst>
      </pc:sldChg>
      <pc:sldChg chg="del">
        <pc:chgData name="David Vachala" userId="91433487-0c4d-408d-9c05-4db9b7ff8fc7" providerId="ADAL" clId="{709B18A8-80E6-4E96-A6C8-ACD39DBFE714}" dt="2024-04-30T20:33:15.293" v="28" actId="47"/>
        <pc:sldMkLst>
          <pc:docMk/>
          <pc:sldMk cId="3846904288" sldId="2147481197"/>
        </pc:sldMkLst>
      </pc:sldChg>
      <pc:sldChg chg="del">
        <pc:chgData name="David Vachala" userId="91433487-0c4d-408d-9c05-4db9b7ff8fc7" providerId="ADAL" clId="{709B18A8-80E6-4E96-A6C8-ACD39DBFE714}" dt="2024-04-30T20:33:06.985" v="14" actId="47"/>
        <pc:sldMkLst>
          <pc:docMk/>
          <pc:sldMk cId="3783559640" sldId="2147481198"/>
        </pc:sldMkLst>
      </pc:sldChg>
      <pc:sldChg chg="del">
        <pc:chgData name="David Vachala" userId="91433487-0c4d-408d-9c05-4db9b7ff8fc7" providerId="ADAL" clId="{709B18A8-80E6-4E96-A6C8-ACD39DBFE714}" dt="2024-04-30T20:33:07.176" v="15" actId="47"/>
        <pc:sldMkLst>
          <pc:docMk/>
          <pc:sldMk cId="1698196507" sldId="2147481199"/>
        </pc:sldMkLst>
      </pc:sldChg>
      <pc:sldChg chg="del">
        <pc:chgData name="David Vachala" userId="91433487-0c4d-408d-9c05-4db9b7ff8fc7" providerId="ADAL" clId="{709B18A8-80E6-4E96-A6C8-ACD39DBFE714}" dt="2024-04-30T20:33:07.366" v="16" actId="47"/>
        <pc:sldMkLst>
          <pc:docMk/>
          <pc:sldMk cId="1331962089" sldId="2147481200"/>
        </pc:sldMkLst>
      </pc:sldChg>
      <pc:sldChg chg="del">
        <pc:chgData name="David Vachala" userId="91433487-0c4d-408d-9c05-4db9b7ff8fc7" providerId="ADAL" clId="{709B18A8-80E6-4E96-A6C8-ACD39DBFE714}" dt="2024-04-30T20:33:09.328" v="20" actId="47"/>
        <pc:sldMkLst>
          <pc:docMk/>
          <pc:sldMk cId="2662729588" sldId="2147481201"/>
        </pc:sldMkLst>
      </pc:sldChg>
      <pc:sldChg chg="del">
        <pc:chgData name="David Vachala" userId="91433487-0c4d-408d-9c05-4db9b7ff8fc7" providerId="ADAL" clId="{709B18A8-80E6-4E96-A6C8-ACD39DBFE714}" dt="2024-04-30T20:33:13.020" v="23" actId="47"/>
        <pc:sldMkLst>
          <pc:docMk/>
          <pc:sldMk cId="1882776218" sldId="2147481202"/>
        </pc:sldMkLst>
      </pc:sldChg>
      <pc:sldChg chg="del">
        <pc:chgData name="David Vachala" userId="91433487-0c4d-408d-9c05-4db9b7ff8fc7" providerId="ADAL" clId="{709B18A8-80E6-4E96-A6C8-ACD39DBFE714}" dt="2024-04-30T20:33:13.200" v="24" actId="47"/>
        <pc:sldMkLst>
          <pc:docMk/>
          <pc:sldMk cId="2188586832" sldId="2147481203"/>
        </pc:sldMkLst>
      </pc:sldChg>
      <pc:sldChg chg="del">
        <pc:chgData name="David Vachala" userId="91433487-0c4d-408d-9c05-4db9b7ff8fc7" providerId="ADAL" clId="{709B18A8-80E6-4E96-A6C8-ACD39DBFE714}" dt="2024-04-30T20:33:13.422" v="25" actId="47"/>
        <pc:sldMkLst>
          <pc:docMk/>
          <pc:sldMk cId="1680041391" sldId="2147481204"/>
        </pc:sldMkLst>
      </pc:sldChg>
      <pc:sldChg chg="del">
        <pc:chgData name="David Vachala" userId="91433487-0c4d-408d-9c05-4db9b7ff8fc7" providerId="ADAL" clId="{709B18A8-80E6-4E96-A6C8-ACD39DBFE714}" dt="2024-04-30T20:33:13.642" v="26" actId="47"/>
        <pc:sldMkLst>
          <pc:docMk/>
          <pc:sldMk cId="2309318632" sldId="2147481205"/>
        </pc:sldMkLst>
      </pc:sldChg>
      <pc:sldChg chg="del">
        <pc:chgData name="David Vachala" userId="91433487-0c4d-408d-9c05-4db9b7ff8fc7" providerId="ADAL" clId="{709B18A8-80E6-4E96-A6C8-ACD39DBFE714}" dt="2024-04-30T20:33:15.575" v="29" actId="47"/>
        <pc:sldMkLst>
          <pc:docMk/>
          <pc:sldMk cId="4247859210" sldId="2147481206"/>
        </pc:sldMkLst>
      </pc:sldChg>
      <pc:sldChg chg="del">
        <pc:chgData name="David Vachala" userId="91433487-0c4d-408d-9c05-4db9b7ff8fc7" providerId="ADAL" clId="{709B18A8-80E6-4E96-A6C8-ACD39DBFE714}" dt="2024-04-30T20:33:16.364" v="31" actId="47"/>
        <pc:sldMkLst>
          <pc:docMk/>
          <pc:sldMk cId="1948952389" sldId="2147481207"/>
        </pc:sldMkLst>
      </pc:sldChg>
      <pc:sldChg chg="del">
        <pc:chgData name="David Vachala" userId="91433487-0c4d-408d-9c05-4db9b7ff8fc7" providerId="ADAL" clId="{709B18A8-80E6-4E96-A6C8-ACD39DBFE714}" dt="2024-04-30T20:33:23.757" v="39" actId="47"/>
        <pc:sldMkLst>
          <pc:docMk/>
          <pc:sldMk cId="505229821" sldId="2147481208"/>
        </pc:sldMkLst>
      </pc:sldChg>
      <pc:sldChg chg="del">
        <pc:chgData name="David Vachala" userId="91433487-0c4d-408d-9c05-4db9b7ff8fc7" providerId="ADAL" clId="{709B18A8-80E6-4E96-A6C8-ACD39DBFE714}" dt="2024-04-30T20:33:26.378" v="46" actId="47"/>
        <pc:sldMkLst>
          <pc:docMk/>
          <pc:sldMk cId="3161466547" sldId="2147481209"/>
        </pc:sldMkLst>
      </pc:sldChg>
      <pc:sldChg chg="del">
        <pc:chgData name="David Vachala" userId="91433487-0c4d-408d-9c05-4db9b7ff8fc7" providerId="ADAL" clId="{709B18A8-80E6-4E96-A6C8-ACD39DBFE714}" dt="2024-04-30T20:33:24.978" v="43" actId="47"/>
        <pc:sldMkLst>
          <pc:docMk/>
          <pc:sldMk cId="419139086" sldId="2147481210"/>
        </pc:sldMkLst>
      </pc:sldChg>
      <pc:sldChg chg="del">
        <pc:chgData name="David Vachala" userId="91433487-0c4d-408d-9c05-4db9b7ff8fc7" providerId="ADAL" clId="{709B18A8-80E6-4E96-A6C8-ACD39DBFE714}" dt="2024-04-30T20:33:25.461" v="44" actId="47"/>
        <pc:sldMkLst>
          <pc:docMk/>
          <pc:sldMk cId="1685391776" sldId="2147481211"/>
        </pc:sldMkLst>
      </pc:sldChg>
      <pc:sldChg chg="del">
        <pc:chgData name="David Vachala" userId="91433487-0c4d-408d-9c05-4db9b7ff8fc7" providerId="ADAL" clId="{709B18A8-80E6-4E96-A6C8-ACD39DBFE714}" dt="2024-04-30T20:33:27.270" v="48" actId="47"/>
        <pc:sldMkLst>
          <pc:docMk/>
          <pc:sldMk cId="421975664" sldId="2147481213"/>
        </pc:sldMkLst>
      </pc:sldChg>
      <pc:sldChg chg="del">
        <pc:chgData name="David Vachala" userId="91433487-0c4d-408d-9c05-4db9b7ff8fc7" providerId="ADAL" clId="{709B18A8-80E6-4E96-A6C8-ACD39DBFE714}" dt="2024-04-30T20:33:26.860" v="47" actId="47"/>
        <pc:sldMkLst>
          <pc:docMk/>
          <pc:sldMk cId="3304324951" sldId="2147481214"/>
        </pc:sldMkLst>
      </pc:sldChg>
      <pc:sldChg chg="del">
        <pc:chgData name="David Vachala" userId="91433487-0c4d-408d-9c05-4db9b7ff8fc7" providerId="ADAL" clId="{709B18A8-80E6-4E96-A6C8-ACD39DBFE714}" dt="2024-04-30T20:33:27.711" v="49" actId="47"/>
        <pc:sldMkLst>
          <pc:docMk/>
          <pc:sldMk cId="954331506" sldId="2147481215"/>
        </pc:sldMkLst>
      </pc:sldChg>
      <pc:sldChg chg="del">
        <pc:chgData name="David Vachala" userId="91433487-0c4d-408d-9c05-4db9b7ff8fc7" providerId="ADAL" clId="{709B18A8-80E6-4E96-A6C8-ACD39DBFE714}" dt="2024-04-30T20:33:23.944" v="40" actId="47"/>
        <pc:sldMkLst>
          <pc:docMk/>
          <pc:sldMk cId="3474475959" sldId="2147481216"/>
        </pc:sldMkLst>
      </pc:sldChg>
      <pc:sldChg chg="del">
        <pc:chgData name="David Vachala" userId="91433487-0c4d-408d-9c05-4db9b7ff8fc7" providerId="ADAL" clId="{709B18A8-80E6-4E96-A6C8-ACD39DBFE714}" dt="2024-04-30T20:33:24.124" v="41" actId="47"/>
        <pc:sldMkLst>
          <pc:docMk/>
          <pc:sldMk cId="51217903" sldId="2147481217"/>
        </pc:sldMkLst>
      </pc:sldChg>
      <pc:sldChg chg="del">
        <pc:chgData name="David Vachala" userId="91433487-0c4d-408d-9c05-4db9b7ff8fc7" providerId="ADAL" clId="{709B18A8-80E6-4E96-A6C8-ACD39DBFE714}" dt="2024-04-30T20:33:24.693" v="42" actId="47"/>
        <pc:sldMkLst>
          <pc:docMk/>
          <pc:sldMk cId="21182256" sldId="2147481218"/>
        </pc:sldMkLst>
      </pc:sldChg>
      <pc:sldChg chg="del">
        <pc:chgData name="David Vachala" userId="91433487-0c4d-408d-9c05-4db9b7ff8fc7" providerId="ADAL" clId="{709B18A8-80E6-4E96-A6C8-ACD39DBFE714}" dt="2024-04-30T20:33:26.042" v="45" actId="47"/>
        <pc:sldMkLst>
          <pc:docMk/>
          <pc:sldMk cId="3500661332" sldId="2147481219"/>
        </pc:sldMkLst>
      </pc:sldChg>
      <pc:sldChg chg="del">
        <pc:chgData name="David Vachala" userId="91433487-0c4d-408d-9c05-4db9b7ff8fc7" providerId="ADAL" clId="{709B18A8-80E6-4E96-A6C8-ACD39DBFE714}" dt="2024-04-30T20:33:21.954" v="34" actId="47"/>
        <pc:sldMkLst>
          <pc:docMk/>
          <pc:sldMk cId="568001810" sldId="2147481220"/>
        </pc:sldMkLst>
      </pc:sldChg>
      <pc:sldChg chg="del">
        <pc:chgData name="David Vachala" userId="91433487-0c4d-408d-9c05-4db9b7ff8fc7" providerId="ADAL" clId="{709B18A8-80E6-4E96-A6C8-ACD39DBFE714}" dt="2024-04-30T20:33:22.146" v="35" actId="47"/>
        <pc:sldMkLst>
          <pc:docMk/>
          <pc:sldMk cId="812485087" sldId="2147481221"/>
        </pc:sldMkLst>
      </pc:sldChg>
      <pc:sldChg chg="del">
        <pc:chgData name="David Vachala" userId="91433487-0c4d-408d-9c05-4db9b7ff8fc7" providerId="ADAL" clId="{709B18A8-80E6-4E96-A6C8-ACD39DBFE714}" dt="2024-04-30T20:33:22.385" v="36" actId="47"/>
        <pc:sldMkLst>
          <pc:docMk/>
          <pc:sldMk cId="1402177130" sldId="2147481222"/>
        </pc:sldMkLst>
      </pc:sldChg>
      <pc:sldChg chg="new del">
        <pc:chgData name="David Vachala" userId="91433487-0c4d-408d-9c05-4db9b7ff8fc7" providerId="ADAL" clId="{709B18A8-80E6-4E96-A6C8-ACD39DBFE714}" dt="2024-05-29T07:03:10.568" v="737" actId="47"/>
        <pc:sldMkLst>
          <pc:docMk/>
          <pc:sldMk cId="3442065404" sldId="2147481223"/>
        </pc:sldMkLst>
      </pc:sldChg>
      <pc:sldChg chg="new del">
        <pc:chgData name="David Vachala" userId="91433487-0c4d-408d-9c05-4db9b7ff8fc7" providerId="ADAL" clId="{709B18A8-80E6-4E96-A6C8-ACD39DBFE714}" dt="2024-05-29T10:55:23.501" v="941" actId="47"/>
        <pc:sldMkLst>
          <pc:docMk/>
          <pc:sldMk cId="2880877723" sldId="2147481224"/>
        </pc:sldMkLst>
      </pc:sldChg>
      <pc:sldChg chg="addSp modSp new mod">
        <pc:chgData name="David Vachala" userId="91433487-0c4d-408d-9c05-4db9b7ff8fc7" providerId="ADAL" clId="{709B18A8-80E6-4E96-A6C8-ACD39DBFE714}" dt="2024-05-27T09:42:50.717" v="217" actId="27636"/>
        <pc:sldMkLst>
          <pc:docMk/>
          <pc:sldMk cId="1966369927" sldId="2147481225"/>
        </pc:sldMkLst>
      </pc:sldChg>
      <pc:sldChg chg="addSp modSp new mod">
        <pc:chgData name="David Vachala" userId="91433487-0c4d-408d-9c05-4db9b7ff8fc7" providerId="ADAL" clId="{709B18A8-80E6-4E96-A6C8-ACD39DBFE714}" dt="2024-05-27T09:45:06.354" v="266" actId="20577"/>
        <pc:sldMkLst>
          <pc:docMk/>
          <pc:sldMk cId="1757570859" sldId="2147481226"/>
        </pc:sldMkLst>
      </pc:sldChg>
      <pc:sldChg chg="new del">
        <pc:chgData name="David Vachala" userId="91433487-0c4d-408d-9c05-4db9b7ff8fc7" providerId="ADAL" clId="{709B18A8-80E6-4E96-A6C8-ACD39DBFE714}" dt="2024-05-27T09:45:11.623" v="268" actId="680"/>
        <pc:sldMkLst>
          <pc:docMk/>
          <pc:sldMk cId="365606549" sldId="2147481227"/>
        </pc:sldMkLst>
      </pc:sldChg>
      <pc:sldChg chg="addSp modSp new mod ord">
        <pc:chgData name="David Vachala" userId="91433487-0c4d-408d-9c05-4db9b7ff8fc7" providerId="ADAL" clId="{709B18A8-80E6-4E96-A6C8-ACD39DBFE714}" dt="2024-05-29T11:34:26.228" v="942" actId="20577"/>
        <pc:sldMkLst>
          <pc:docMk/>
          <pc:sldMk cId="2813185474" sldId="2147481227"/>
        </pc:sldMkLst>
      </pc:sldChg>
      <pc:sldChg chg="addSp modSp add mod">
        <pc:chgData name="David Vachala" userId="91433487-0c4d-408d-9c05-4db9b7ff8fc7" providerId="ADAL" clId="{709B18A8-80E6-4E96-A6C8-ACD39DBFE714}" dt="2024-05-27T09:47:31.014" v="337" actId="1076"/>
        <pc:sldMkLst>
          <pc:docMk/>
          <pc:sldMk cId="4246350269" sldId="2147481228"/>
        </pc:sldMkLst>
      </pc:sldChg>
      <pc:sldChg chg="addSp modSp add mod">
        <pc:chgData name="David Vachala" userId="91433487-0c4d-408d-9c05-4db9b7ff8fc7" providerId="ADAL" clId="{709B18A8-80E6-4E96-A6C8-ACD39DBFE714}" dt="2024-05-27T09:52:15.629" v="463" actId="20577"/>
        <pc:sldMkLst>
          <pc:docMk/>
          <pc:sldMk cId="1492131502" sldId="2147481229"/>
        </pc:sldMkLst>
      </pc:sldChg>
      <pc:sldChg chg="addSp modSp add mod">
        <pc:chgData name="David Vachala" userId="91433487-0c4d-408d-9c05-4db9b7ff8fc7" providerId="ADAL" clId="{709B18A8-80E6-4E96-A6C8-ACD39DBFE714}" dt="2024-05-27T10:01:04.566" v="486" actId="27636"/>
        <pc:sldMkLst>
          <pc:docMk/>
          <pc:sldMk cId="2285086783" sldId="2147481230"/>
        </pc:sldMkLst>
      </pc:sldChg>
      <pc:sldChg chg="addSp delSp modSp new mod">
        <pc:chgData name="David Vachala" userId="91433487-0c4d-408d-9c05-4db9b7ff8fc7" providerId="ADAL" clId="{709B18A8-80E6-4E96-A6C8-ACD39DBFE714}" dt="2024-05-29T06:43:25.718" v="519" actId="27636"/>
        <pc:sldMkLst>
          <pc:docMk/>
          <pc:sldMk cId="3652679005" sldId="2147481231"/>
        </pc:sldMkLst>
      </pc:sldChg>
      <pc:sldChg chg="addSp modSp new mod">
        <pc:chgData name="David Vachala" userId="91433487-0c4d-408d-9c05-4db9b7ff8fc7" providerId="ADAL" clId="{709B18A8-80E6-4E96-A6C8-ACD39DBFE714}" dt="2024-05-29T06:49:40.395" v="577" actId="20577"/>
        <pc:sldMkLst>
          <pc:docMk/>
          <pc:sldMk cId="3072259543" sldId="2147481232"/>
        </pc:sldMkLst>
      </pc:sldChg>
      <pc:sldChg chg="addSp modSp new mod">
        <pc:chgData name="David Vachala" userId="91433487-0c4d-408d-9c05-4db9b7ff8fc7" providerId="ADAL" clId="{709B18A8-80E6-4E96-A6C8-ACD39DBFE714}" dt="2024-05-29T06:52:49.766" v="649" actId="20577"/>
        <pc:sldMkLst>
          <pc:docMk/>
          <pc:sldMk cId="2272730790" sldId="2147481233"/>
        </pc:sldMkLst>
      </pc:sldChg>
      <pc:sldChg chg="addSp modSp new mod">
        <pc:chgData name="David Vachala" userId="91433487-0c4d-408d-9c05-4db9b7ff8fc7" providerId="ADAL" clId="{709B18A8-80E6-4E96-A6C8-ACD39DBFE714}" dt="2024-05-29T06:54:59.461" v="665" actId="20577"/>
        <pc:sldMkLst>
          <pc:docMk/>
          <pc:sldMk cId="1434020325" sldId="2147481234"/>
        </pc:sldMkLst>
      </pc:sldChg>
      <pc:sldChg chg="addSp modSp new mod">
        <pc:chgData name="David Vachala" userId="91433487-0c4d-408d-9c05-4db9b7ff8fc7" providerId="ADAL" clId="{709B18A8-80E6-4E96-A6C8-ACD39DBFE714}" dt="2024-05-29T06:58:01.779" v="690" actId="20577"/>
        <pc:sldMkLst>
          <pc:docMk/>
          <pc:sldMk cId="2316072589" sldId="2147481235"/>
        </pc:sldMkLst>
      </pc:sldChg>
      <pc:sldChg chg="addSp modSp new mod">
        <pc:chgData name="David Vachala" userId="91433487-0c4d-408d-9c05-4db9b7ff8fc7" providerId="ADAL" clId="{709B18A8-80E6-4E96-A6C8-ACD39DBFE714}" dt="2024-05-29T07:01:18.600" v="734" actId="20577"/>
        <pc:sldMkLst>
          <pc:docMk/>
          <pc:sldMk cId="611669218" sldId="2147481236"/>
        </pc:sldMkLst>
      </pc:sldChg>
      <pc:sldChg chg="add">
        <pc:chgData name="David Vachala" userId="91433487-0c4d-408d-9c05-4db9b7ff8fc7" providerId="ADAL" clId="{709B18A8-80E6-4E96-A6C8-ACD39DBFE714}" dt="2024-05-29T07:02:57.922" v="735"/>
        <pc:sldMkLst>
          <pc:docMk/>
          <pc:sldMk cId="1744944099" sldId="2147481237"/>
        </pc:sldMkLst>
      </pc:sldChg>
      <pc:sldChg chg="addSp modSp new mod">
        <pc:chgData name="David Vachala" userId="91433487-0c4d-408d-9c05-4db9b7ff8fc7" providerId="ADAL" clId="{709B18A8-80E6-4E96-A6C8-ACD39DBFE714}" dt="2024-05-29T07:44:58.255" v="938" actId="20577"/>
        <pc:sldMkLst>
          <pc:docMk/>
          <pc:sldMk cId="2457485446" sldId="2147481238"/>
        </pc:sldMkLst>
      </pc:sldChg>
      <pc:sldChg chg="add">
        <pc:chgData name="David Vachala" userId="91433487-0c4d-408d-9c05-4db9b7ff8fc7" providerId="ADAL" clId="{709B18A8-80E6-4E96-A6C8-ACD39DBFE714}" dt="2024-05-29T10:54:37.167" v="939"/>
        <pc:sldMkLst>
          <pc:docMk/>
          <pc:sldMk cId="706942397" sldId="2147481239"/>
        </pc:sldMkLst>
      </pc:sldChg>
      <pc:sldChg chg="add">
        <pc:chgData name="David Vachala" userId="91433487-0c4d-408d-9c05-4db9b7ff8fc7" providerId="ADAL" clId="{709B18A8-80E6-4E96-A6C8-ACD39DBFE714}" dt="2024-05-29T10:54:37.167" v="939"/>
        <pc:sldMkLst>
          <pc:docMk/>
          <pc:sldMk cId="279422392" sldId="2147481240"/>
        </pc:sldMkLst>
      </pc:sldChg>
      <pc:sldChg chg="add modNotesTx">
        <pc:chgData name="David Vachala" userId="91433487-0c4d-408d-9c05-4db9b7ff8fc7" providerId="ADAL" clId="{709B18A8-80E6-4E96-A6C8-ACD39DBFE714}" dt="2024-05-29T11:51:45.094" v="945" actId="6549"/>
        <pc:sldMkLst>
          <pc:docMk/>
          <pc:sldMk cId="2006714616" sldId="2147481241"/>
        </pc:sldMkLst>
      </pc:sldChg>
      <pc:sldChg chg="add modNotesTx">
        <pc:chgData name="David Vachala" userId="91433487-0c4d-408d-9c05-4db9b7ff8fc7" providerId="ADAL" clId="{709B18A8-80E6-4E96-A6C8-ACD39DBFE714}" dt="2024-05-29T11:51:40.179" v="944" actId="6549"/>
        <pc:sldMkLst>
          <pc:docMk/>
          <pc:sldMk cId="973644156" sldId="2147481242"/>
        </pc:sldMkLst>
      </pc:sldChg>
      <pc:sldChg chg="add">
        <pc:chgData name="David Vachala" userId="91433487-0c4d-408d-9c05-4db9b7ff8fc7" providerId="ADAL" clId="{709B18A8-80E6-4E96-A6C8-ACD39DBFE714}" dt="2024-05-29T10:54:37.167" v="939"/>
        <pc:sldMkLst>
          <pc:docMk/>
          <pc:sldMk cId="4173978208" sldId="2147481243"/>
        </pc:sldMkLst>
      </pc:sldChg>
      <pc:sldChg chg="add modNotesTx">
        <pc:chgData name="David Vachala" userId="91433487-0c4d-408d-9c05-4db9b7ff8fc7" providerId="ADAL" clId="{709B18A8-80E6-4E96-A6C8-ACD39DBFE714}" dt="2024-05-29T11:51:33.172" v="943" actId="20577"/>
        <pc:sldMkLst>
          <pc:docMk/>
          <pc:sldMk cId="3322749581" sldId="2147481244"/>
        </pc:sldMkLst>
      </pc:sldChg>
      <pc:sldChg chg="add">
        <pc:chgData name="David Vachala" userId="91433487-0c4d-408d-9c05-4db9b7ff8fc7" providerId="ADAL" clId="{709B18A8-80E6-4E96-A6C8-ACD39DBFE714}" dt="2024-05-29T10:54:37.167" v="939"/>
        <pc:sldMkLst>
          <pc:docMk/>
          <pc:sldMk cId="833398257" sldId="2147481245"/>
        </pc:sldMkLst>
      </pc:sldChg>
      <pc:sldChg chg="add">
        <pc:chgData name="David Vachala" userId="91433487-0c4d-408d-9c05-4db9b7ff8fc7" providerId="ADAL" clId="{709B18A8-80E6-4E96-A6C8-ACD39DBFE714}" dt="2024-05-29T10:54:37.167" v="939"/>
        <pc:sldMkLst>
          <pc:docMk/>
          <pc:sldMk cId="92728362" sldId="2147481246"/>
        </pc:sldMkLst>
      </pc:sldChg>
      <pc:sldChg chg="add">
        <pc:chgData name="David Vachala" userId="91433487-0c4d-408d-9c05-4db9b7ff8fc7" providerId="ADAL" clId="{709B18A8-80E6-4E96-A6C8-ACD39DBFE714}" dt="2024-05-29T10:54:37.167" v="939"/>
        <pc:sldMkLst>
          <pc:docMk/>
          <pc:sldMk cId="498202416" sldId="2147481247"/>
        </pc:sldMkLst>
      </pc:sldChg>
      <pc:sldChg chg="add">
        <pc:chgData name="David Vachala" userId="91433487-0c4d-408d-9c05-4db9b7ff8fc7" providerId="ADAL" clId="{709B18A8-80E6-4E96-A6C8-ACD39DBFE714}" dt="2024-05-29T10:54:37.167" v="939"/>
        <pc:sldMkLst>
          <pc:docMk/>
          <pc:sldMk cId="1917591865" sldId="2147481248"/>
        </pc:sldMkLst>
      </pc:sldChg>
      <pc:sldChg chg="add">
        <pc:chgData name="David Vachala" userId="91433487-0c4d-408d-9c05-4db9b7ff8fc7" providerId="ADAL" clId="{709B18A8-80E6-4E96-A6C8-ACD39DBFE714}" dt="2024-05-29T10:54:37.167" v="939"/>
        <pc:sldMkLst>
          <pc:docMk/>
          <pc:sldMk cId="3073549650" sldId="2147481249"/>
        </pc:sldMkLst>
      </pc:sldChg>
      <pc:sldChg chg="add">
        <pc:chgData name="David Vachala" userId="91433487-0c4d-408d-9c05-4db9b7ff8fc7" providerId="ADAL" clId="{709B18A8-80E6-4E96-A6C8-ACD39DBFE714}" dt="2024-05-29T10:54:37.167" v="939"/>
        <pc:sldMkLst>
          <pc:docMk/>
          <pc:sldMk cId="4270240755" sldId="2147481250"/>
        </pc:sldMkLst>
      </pc:sldChg>
      <pc:sldChg chg="add">
        <pc:chgData name="David Vachala" userId="91433487-0c4d-408d-9c05-4db9b7ff8fc7" providerId="ADAL" clId="{709B18A8-80E6-4E96-A6C8-ACD39DBFE714}" dt="2024-05-29T10:54:37.167" v="939"/>
        <pc:sldMkLst>
          <pc:docMk/>
          <pc:sldMk cId="3239234885" sldId="2147481251"/>
        </pc:sldMkLst>
      </pc:sldChg>
      <pc:sldChg chg="add">
        <pc:chgData name="David Vachala" userId="91433487-0c4d-408d-9c05-4db9b7ff8fc7" providerId="ADAL" clId="{709B18A8-80E6-4E96-A6C8-ACD39DBFE714}" dt="2024-05-29T10:54:37.167" v="939"/>
        <pc:sldMkLst>
          <pc:docMk/>
          <pc:sldMk cId="2180559167" sldId="2147481252"/>
        </pc:sldMkLst>
      </pc:sldChg>
      <pc:sldChg chg="add">
        <pc:chgData name="David Vachala" userId="91433487-0c4d-408d-9c05-4db9b7ff8fc7" providerId="ADAL" clId="{709B18A8-80E6-4E96-A6C8-ACD39DBFE714}" dt="2024-05-29T10:54:37.167" v="939"/>
        <pc:sldMkLst>
          <pc:docMk/>
          <pc:sldMk cId="301856777" sldId="2147481253"/>
        </pc:sldMkLst>
      </pc:sldChg>
      <pc:sldChg chg="add">
        <pc:chgData name="David Vachala" userId="91433487-0c4d-408d-9c05-4db9b7ff8fc7" providerId="ADAL" clId="{709B18A8-80E6-4E96-A6C8-ACD39DBFE714}" dt="2024-05-29T10:54:37.167" v="939"/>
        <pc:sldMkLst>
          <pc:docMk/>
          <pc:sldMk cId="2009287940" sldId="2147481254"/>
        </pc:sldMkLst>
      </pc:sldChg>
    </pc:docChg>
  </pc:docChgLst>
  <pc:docChgLst>
    <pc:chgData name="David Vachala" userId="91433487-0c4d-408d-9c05-4db9b7ff8fc7" providerId="ADAL" clId="{D2F1376F-3565-44BE-97AA-72BE953B8A80}"/>
    <pc:docChg chg="undo custSel addSld delSld modSld sldOrd modSection">
      <pc:chgData name="David Vachala" userId="91433487-0c4d-408d-9c05-4db9b7ff8fc7" providerId="ADAL" clId="{D2F1376F-3565-44BE-97AA-72BE953B8A80}" dt="2024-08-28T11:35:56.809" v="520" actId="1076"/>
      <pc:docMkLst>
        <pc:docMk/>
      </pc:docMkLst>
      <pc:sldChg chg="modSp mod">
        <pc:chgData name="David Vachala" userId="91433487-0c4d-408d-9c05-4db9b7ff8fc7" providerId="ADAL" clId="{D2F1376F-3565-44BE-97AA-72BE953B8A80}" dt="2024-08-25T18:24:02.929" v="35" actId="20577"/>
        <pc:sldMkLst>
          <pc:docMk/>
          <pc:sldMk cId="409723674" sldId="259"/>
        </pc:sldMkLst>
      </pc:sldChg>
      <pc:sldChg chg="modSp mod">
        <pc:chgData name="David Vachala" userId="91433487-0c4d-408d-9c05-4db9b7ff8fc7" providerId="ADAL" clId="{D2F1376F-3565-44BE-97AA-72BE953B8A80}" dt="2024-08-25T18:26:04.310" v="55" actId="313"/>
        <pc:sldMkLst>
          <pc:docMk/>
          <pc:sldMk cId="1743216632" sldId="261"/>
        </pc:sldMkLst>
      </pc:sldChg>
      <pc:sldChg chg="add del">
        <pc:chgData name="David Vachala" userId="91433487-0c4d-408d-9c05-4db9b7ff8fc7" providerId="ADAL" clId="{D2F1376F-3565-44BE-97AA-72BE953B8A80}" dt="2024-08-25T18:23:40.681" v="20" actId="47"/>
        <pc:sldMkLst>
          <pc:docMk/>
          <pc:sldMk cId="922831782" sldId="292"/>
        </pc:sldMkLst>
      </pc:sldChg>
      <pc:sldChg chg="modSp mod">
        <pc:chgData name="David Vachala" userId="91433487-0c4d-408d-9c05-4db9b7ff8fc7" providerId="ADAL" clId="{D2F1376F-3565-44BE-97AA-72BE953B8A80}" dt="2024-08-25T18:33:29.973" v="65" actId="20577"/>
        <pc:sldMkLst>
          <pc:docMk/>
          <pc:sldMk cId="530844445" sldId="2147481261"/>
        </pc:sldMkLst>
      </pc:sldChg>
      <pc:sldChg chg="del">
        <pc:chgData name="David Vachala" userId="91433487-0c4d-408d-9c05-4db9b7ff8fc7" providerId="ADAL" clId="{D2F1376F-3565-44BE-97AA-72BE953B8A80}" dt="2024-08-25T18:23:32.971" v="12" actId="47"/>
        <pc:sldMkLst>
          <pc:docMk/>
          <pc:sldMk cId="4007437166" sldId="2147481293"/>
        </pc:sldMkLst>
      </pc:sldChg>
      <pc:sldChg chg="del">
        <pc:chgData name="David Vachala" userId="91433487-0c4d-408d-9c05-4db9b7ff8fc7" providerId="ADAL" clId="{D2F1376F-3565-44BE-97AA-72BE953B8A80}" dt="2024-08-25T18:23:36.062" v="13" actId="47"/>
        <pc:sldMkLst>
          <pc:docMk/>
          <pc:sldMk cId="636593198" sldId="2147481294"/>
        </pc:sldMkLst>
      </pc:sldChg>
      <pc:sldChg chg="del">
        <pc:chgData name="David Vachala" userId="91433487-0c4d-408d-9c05-4db9b7ff8fc7" providerId="ADAL" clId="{D2F1376F-3565-44BE-97AA-72BE953B8A80}" dt="2024-08-25T18:23:36.313" v="14" actId="47"/>
        <pc:sldMkLst>
          <pc:docMk/>
          <pc:sldMk cId="3663190226" sldId="2147481295"/>
        </pc:sldMkLst>
      </pc:sldChg>
      <pc:sldChg chg="del">
        <pc:chgData name="David Vachala" userId="91433487-0c4d-408d-9c05-4db9b7ff8fc7" providerId="ADAL" clId="{D2F1376F-3565-44BE-97AA-72BE953B8A80}" dt="2024-08-25T18:23:36.548" v="15" actId="47"/>
        <pc:sldMkLst>
          <pc:docMk/>
          <pc:sldMk cId="135103914" sldId="2147481296"/>
        </pc:sldMkLst>
      </pc:sldChg>
      <pc:sldChg chg="del">
        <pc:chgData name="David Vachala" userId="91433487-0c4d-408d-9c05-4db9b7ff8fc7" providerId="ADAL" clId="{D2F1376F-3565-44BE-97AA-72BE953B8A80}" dt="2024-08-25T18:23:37.428" v="18" actId="47"/>
        <pc:sldMkLst>
          <pc:docMk/>
          <pc:sldMk cId="2493194101" sldId="2147481297"/>
        </pc:sldMkLst>
      </pc:sldChg>
      <pc:sldChg chg="del">
        <pc:chgData name="David Vachala" userId="91433487-0c4d-408d-9c05-4db9b7ff8fc7" providerId="ADAL" clId="{D2F1376F-3565-44BE-97AA-72BE953B8A80}" dt="2024-08-25T18:23:36.831" v="16" actId="47"/>
        <pc:sldMkLst>
          <pc:docMk/>
          <pc:sldMk cId="2532093865" sldId="2147481298"/>
        </pc:sldMkLst>
      </pc:sldChg>
      <pc:sldChg chg="del">
        <pc:chgData name="David Vachala" userId="91433487-0c4d-408d-9c05-4db9b7ff8fc7" providerId="ADAL" clId="{D2F1376F-3565-44BE-97AA-72BE953B8A80}" dt="2024-08-25T18:23:37.129" v="17" actId="47"/>
        <pc:sldMkLst>
          <pc:docMk/>
          <pc:sldMk cId="2645434982" sldId="2147481299"/>
        </pc:sldMkLst>
      </pc:sldChg>
      <pc:sldChg chg="addSp delSp modSp new mod">
        <pc:chgData name="David Vachala" userId="91433487-0c4d-408d-9c05-4db9b7ff8fc7" providerId="ADAL" clId="{D2F1376F-3565-44BE-97AA-72BE953B8A80}" dt="2024-08-28T11:22:06.418" v="471" actId="20577"/>
        <pc:sldMkLst>
          <pc:docMk/>
          <pc:sldMk cId="2584822948" sldId="2147481303"/>
        </pc:sldMkLst>
      </pc:sldChg>
      <pc:sldChg chg="addSp delSp modSp new mod ord">
        <pc:chgData name="David Vachala" userId="91433487-0c4d-408d-9c05-4db9b7ff8fc7" providerId="ADAL" clId="{D2F1376F-3565-44BE-97AA-72BE953B8A80}" dt="2024-08-28T11:35:56.809" v="520" actId="1076"/>
        <pc:sldMkLst>
          <pc:docMk/>
          <pc:sldMk cId="2313427595" sldId="2147481304"/>
        </pc:sldMkLst>
      </pc:sldChg>
      <pc:sldChg chg="addSp modSp new mod">
        <pc:chgData name="David Vachala" userId="91433487-0c4d-408d-9c05-4db9b7ff8fc7" providerId="ADAL" clId="{D2F1376F-3565-44BE-97AA-72BE953B8A80}" dt="2024-08-26T07:06:51.538" v="213" actId="20577"/>
        <pc:sldMkLst>
          <pc:docMk/>
          <pc:sldMk cId="205920691" sldId="2147481305"/>
        </pc:sldMkLst>
      </pc:sldChg>
      <pc:sldChg chg="addSp delSp modSp new mod">
        <pc:chgData name="David Vachala" userId="91433487-0c4d-408d-9c05-4db9b7ff8fc7" providerId="ADAL" clId="{D2F1376F-3565-44BE-97AA-72BE953B8A80}" dt="2024-08-26T07:14:07.804" v="264"/>
        <pc:sldMkLst>
          <pc:docMk/>
          <pc:sldMk cId="1779058023" sldId="2147481306"/>
        </pc:sldMkLst>
      </pc:sldChg>
      <pc:sldChg chg="addSp modSp new mod">
        <pc:chgData name="David Vachala" userId="91433487-0c4d-408d-9c05-4db9b7ff8fc7" providerId="ADAL" clId="{D2F1376F-3565-44BE-97AA-72BE953B8A80}" dt="2024-08-28T11:27:43.167" v="501" actId="20577"/>
        <pc:sldMkLst>
          <pc:docMk/>
          <pc:sldMk cId="3631055586" sldId="2147481307"/>
        </pc:sldMkLst>
      </pc:sldChg>
      <pc:sldChg chg="addSp modSp new mod">
        <pc:chgData name="David Vachala" userId="91433487-0c4d-408d-9c05-4db9b7ff8fc7" providerId="ADAL" clId="{D2F1376F-3565-44BE-97AA-72BE953B8A80}" dt="2024-08-28T11:16:25.619" v="425" actId="20577"/>
        <pc:sldMkLst>
          <pc:docMk/>
          <pc:sldMk cId="3983869175" sldId="2147481308"/>
        </pc:sldMkLst>
      </pc:sldChg>
      <pc:sldChg chg="addSp delSp modSp new mod">
        <pc:chgData name="David Vachala" userId="91433487-0c4d-408d-9c05-4db9b7ff8fc7" providerId="ADAL" clId="{D2F1376F-3565-44BE-97AA-72BE953B8A80}" dt="2024-08-28T10:55:41.285" v="420" actId="1076"/>
        <pc:sldMkLst>
          <pc:docMk/>
          <pc:sldMk cId="1403373361" sldId="2147481318"/>
        </pc:sldMkLst>
      </pc:sldChg>
      <pc:sldMasterChg chg="addSldLayout delSldLayout">
        <pc:chgData name="David Vachala" userId="91433487-0c4d-408d-9c05-4db9b7ff8fc7" providerId="ADAL" clId="{D2F1376F-3565-44BE-97AA-72BE953B8A80}" dt="2024-08-25T18:23:40.681" v="20" actId="47"/>
        <pc:sldMasterMkLst>
          <pc:docMk/>
          <pc:sldMasterMk cId="2885650283" sldId="2147483648"/>
        </pc:sldMasterMkLst>
        <pc:sldLayoutChg chg="add del">
          <pc:chgData name="David Vachala" userId="91433487-0c4d-408d-9c05-4db9b7ff8fc7" providerId="ADAL" clId="{D2F1376F-3565-44BE-97AA-72BE953B8A80}" dt="2024-08-25T18:23:40.681" v="20" actId="47"/>
          <pc:sldLayoutMkLst>
            <pc:docMk/>
            <pc:sldMasterMk cId="2885650283" sldId="2147483648"/>
            <pc:sldLayoutMk cId="2150209998" sldId="2147483664"/>
          </pc:sldLayoutMkLst>
        </pc:sldLayoutChg>
      </pc:sldMasterChg>
    </pc:docChg>
  </pc:docChgLst>
  <pc:docChgLst>
    <pc:chgData name="David VACHALA" userId="76d02b97-1bbd-456c-868a-7dcf11490085" providerId="ADAL" clId="{AF71327F-E28C-4DE6-84DA-A97B3B2E71A4}"/>
    <pc:docChg chg="undo redo custSel addSld delSld modSld sldOrd modSection">
      <pc:chgData name="David VACHALA" userId="76d02b97-1bbd-456c-868a-7dcf11490085" providerId="ADAL" clId="{AF71327F-E28C-4DE6-84DA-A97B3B2E71A4}" dt="2025-01-29T12:12:52.711" v="987" actId="729"/>
      <pc:docMkLst>
        <pc:docMk/>
      </pc:docMkLst>
      <pc:sldChg chg="modSp mod">
        <pc:chgData name="David VACHALA" userId="76d02b97-1bbd-456c-868a-7dcf11490085" providerId="ADAL" clId="{AF71327F-E28C-4DE6-84DA-A97B3B2E71A4}" dt="2025-01-16T16:46:24.725" v="103" actId="20577"/>
        <pc:sldMkLst>
          <pc:docMk/>
          <pc:sldMk cId="409723674" sldId="259"/>
        </pc:sldMkLst>
        <pc:spChg chg="mod">
          <ac:chgData name="David VACHALA" userId="76d02b97-1bbd-456c-868a-7dcf11490085" providerId="ADAL" clId="{AF71327F-E28C-4DE6-84DA-A97B3B2E71A4}" dt="2025-01-16T16:46:24.725" v="103" actId="20577"/>
          <ac:spMkLst>
            <pc:docMk/>
            <pc:sldMk cId="409723674" sldId="259"/>
            <ac:spMk id="32" creationId="{2039521D-5521-4FA9-B27E-40DF9488BA9B}"/>
          </ac:spMkLst>
        </pc:spChg>
        <pc:spChg chg="mod">
          <ac:chgData name="David VACHALA" userId="76d02b97-1bbd-456c-868a-7dcf11490085" providerId="ADAL" clId="{AF71327F-E28C-4DE6-84DA-A97B3B2E71A4}" dt="2025-01-16T16:46:16.626" v="96" actId="20577"/>
          <ac:spMkLst>
            <pc:docMk/>
            <pc:sldMk cId="409723674" sldId="259"/>
            <ac:spMk id="33" creationId="{3CD78EB7-563C-4025-87ED-8064992121A5}"/>
          </ac:spMkLst>
        </pc:spChg>
      </pc:sldChg>
      <pc:sldChg chg="addSp modSp mod">
        <pc:chgData name="David VACHALA" userId="76d02b97-1bbd-456c-868a-7dcf11490085" providerId="ADAL" clId="{AF71327F-E28C-4DE6-84DA-A97B3B2E71A4}" dt="2025-01-20T09:21:54.077" v="254" actId="20577"/>
        <pc:sldMkLst>
          <pc:docMk/>
          <pc:sldMk cId="1743216632" sldId="261"/>
        </pc:sldMkLst>
        <pc:spChg chg="mod">
          <ac:chgData name="David VACHALA" userId="76d02b97-1bbd-456c-868a-7dcf11490085" providerId="ADAL" clId="{AF71327F-E28C-4DE6-84DA-A97B3B2E71A4}" dt="2025-01-20T09:21:54.077" v="254" actId="20577"/>
          <ac:spMkLst>
            <pc:docMk/>
            <pc:sldMk cId="1743216632" sldId="261"/>
            <ac:spMk id="29" creationId="{CB892594-7024-4545-AEF5-72B22C06A1A3}"/>
          </ac:spMkLst>
        </pc:spChg>
        <pc:spChg chg="mod">
          <ac:chgData name="David VACHALA" userId="76d02b97-1bbd-456c-868a-7dcf11490085" providerId="ADAL" clId="{AF71327F-E28C-4DE6-84DA-A97B3B2E71A4}" dt="2025-01-16T16:47:26.343" v="135" actId="20577"/>
          <ac:spMkLst>
            <pc:docMk/>
            <pc:sldMk cId="1743216632" sldId="261"/>
            <ac:spMk id="38" creationId="{3AD62353-66DA-437B-A82D-75433367BE34}"/>
          </ac:spMkLst>
        </pc:spChg>
        <pc:spChg chg="mod">
          <ac:chgData name="David VACHALA" userId="76d02b97-1bbd-456c-868a-7dcf11490085" providerId="ADAL" clId="{AF71327F-E28C-4DE6-84DA-A97B3B2E71A4}" dt="2025-01-16T16:48:23.173" v="145" actId="20577"/>
          <ac:spMkLst>
            <pc:docMk/>
            <pc:sldMk cId="1743216632" sldId="261"/>
            <ac:spMk id="39" creationId="{C17792EC-B649-4521-8BC0-704F4F4F9823}"/>
          </ac:spMkLst>
        </pc:spChg>
        <pc:spChg chg="mod">
          <ac:chgData name="David VACHALA" userId="76d02b97-1bbd-456c-868a-7dcf11490085" providerId="ADAL" clId="{AF71327F-E28C-4DE6-84DA-A97B3B2E71A4}" dt="2025-01-20T08:42:11.911" v="207" actId="20577"/>
          <ac:spMkLst>
            <pc:docMk/>
            <pc:sldMk cId="1743216632" sldId="261"/>
            <ac:spMk id="41" creationId="{309B52EE-F75E-4904-AF65-5BA395A3D838}"/>
          </ac:spMkLst>
        </pc:spChg>
        <pc:spChg chg="mod">
          <ac:chgData name="David VACHALA" userId="76d02b97-1bbd-456c-868a-7dcf11490085" providerId="ADAL" clId="{AF71327F-E28C-4DE6-84DA-A97B3B2E71A4}" dt="2025-01-16T16:49:23.944" v="163" actId="20577"/>
          <ac:spMkLst>
            <pc:docMk/>
            <pc:sldMk cId="1743216632" sldId="261"/>
            <ac:spMk id="42" creationId="{4BCB5372-1AB6-44A8-AD04-1395BEABC92C}"/>
          </ac:spMkLst>
        </pc:spChg>
        <pc:picChg chg="add mod">
          <ac:chgData name="David VACHALA" userId="76d02b97-1bbd-456c-868a-7dcf11490085" providerId="ADAL" clId="{AF71327F-E28C-4DE6-84DA-A97B3B2E71A4}" dt="2025-01-20T08:42:39.183" v="208" actId="1076"/>
          <ac:picMkLst>
            <pc:docMk/>
            <pc:sldMk cId="1743216632" sldId="261"/>
            <ac:picMk id="25" creationId="{66933336-5347-D9A5-53F9-ED9BD6E3439F}"/>
          </ac:picMkLst>
        </pc:picChg>
        <pc:picChg chg="mod">
          <ac:chgData name="David VACHALA" userId="76d02b97-1bbd-456c-868a-7dcf11490085" providerId="ADAL" clId="{AF71327F-E28C-4DE6-84DA-A97B3B2E71A4}" dt="2025-01-16T16:44:42.103" v="10" actId="1366"/>
          <ac:picMkLst>
            <pc:docMk/>
            <pc:sldMk cId="1743216632" sldId="261"/>
            <ac:picMk id="37" creationId="{DDCB2138-9DAD-4B7D-8846-B68288AF3EAC}"/>
          </ac:picMkLst>
        </pc:picChg>
      </pc:sldChg>
      <pc:sldChg chg="modSp mod">
        <pc:chgData name="David VACHALA" userId="76d02b97-1bbd-456c-868a-7dcf11490085" providerId="ADAL" clId="{AF71327F-E28C-4DE6-84DA-A97B3B2E71A4}" dt="2025-01-16T16:51:50.413" v="173"/>
        <pc:sldMkLst>
          <pc:docMk/>
          <pc:sldMk cId="530844445" sldId="2147481261"/>
        </pc:sldMkLst>
        <pc:spChg chg="mod">
          <ac:chgData name="David VACHALA" userId="76d02b97-1bbd-456c-868a-7dcf11490085" providerId="ADAL" clId="{AF71327F-E28C-4DE6-84DA-A97B3B2E71A4}" dt="2025-01-16T16:51:50.413" v="173"/>
          <ac:spMkLst>
            <pc:docMk/>
            <pc:sldMk cId="530844445" sldId="2147481261"/>
            <ac:spMk id="8" creationId="{88B82E67-C906-4FA9-BD44-A226DC6C19B0}"/>
          </ac:spMkLst>
        </pc:spChg>
        <pc:spChg chg="mod">
          <ac:chgData name="David VACHALA" userId="76d02b97-1bbd-456c-868a-7dcf11490085" providerId="ADAL" clId="{AF71327F-E28C-4DE6-84DA-A97B3B2E71A4}" dt="2025-01-16T16:51:24.788" v="166"/>
          <ac:spMkLst>
            <pc:docMk/>
            <pc:sldMk cId="530844445" sldId="2147481261"/>
            <ac:spMk id="14" creationId="{6E31850A-D536-41F0-9D96-7836AAC5E502}"/>
          </ac:spMkLst>
        </pc:spChg>
        <pc:spChg chg="mod">
          <ac:chgData name="David VACHALA" userId="76d02b97-1bbd-456c-868a-7dcf11490085" providerId="ADAL" clId="{AF71327F-E28C-4DE6-84DA-A97B3B2E71A4}" dt="2025-01-16T16:51:30.703" v="167"/>
          <ac:spMkLst>
            <pc:docMk/>
            <pc:sldMk cId="530844445" sldId="2147481261"/>
            <ac:spMk id="15" creationId="{039E4815-406A-447F-A41F-26286A4CD799}"/>
          </ac:spMkLst>
        </pc:spChg>
        <pc:picChg chg="mod">
          <ac:chgData name="David VACHALA" userId="76d02b97-1bbd-456c-868a-7dcf11490085" providerId="ADAL" clId="{AF71327F-E28C-4DE6-84DA-A97B3B2E71A4}" dt="2025-01-16T16:46:59.130" v="107"/>
          <ac:picMkLst>
            <pc:docMk/>
            <pc:sldMk cId="530844445" sldId="2147481261"/>
            <ac:picMk id="7" creationId="{B0BD3314-776A-44E8-9050-B1333A393952}"/>
          </ac:picMkLst>
        </pc:picChg>
      </pc:sldChg>
      <pc:sldChg chg="del">
        <pc:chgData name="David VACHALA" userId="76d02b97-1bbd-456c-868a-7dcf11490085" providerId="ADAL" clId="{AF71327F-E28C-4DE6-84DA-A97B3B2E71A4}" dt="2025-01-16T16:44:52.481" v="11" actId="47"/>
        <pc:sldMkLst>
          <pc:docMk/>
          <pc:sldMk cId="1403373361" sldId="2147481318"/>
        </pc:sldMkLst>
      </pc:sldChg>
      <pc:sldChg chg="del">
        <pc:chgData name="David VACHALA" userId="76d02b97-1bbd-456c-868a-7dcf11490085" providerId="ADAL" clId="{AF71327F-E28C-4DE6-84DA-A97B3B2E71A4}" dt="2025-01-16T16:45:50.222" v="75" actId="47"/>
        <pc:sldMkLst>
          <pc:docMk/>
          <pc:sldMk cId="3021760204" sldId="2147481365"/>
        </pc:sldMkLst>
      </pc:sldChg>
      <pc:sldChg chg="addSp modSp mod">
        <pc:chgData name="David VACHALA" userId="76d02b97-1bbd-456c-868a-7dcf11490085" providerId="ADAL" clId="{AF71327F-E28C-4DE6-84DA-A97B3B2E71A4}" dt="2025-01-20T08:45:18.123" v="252" actId="20577"/>
        <pc:sldMkLst>
          <pc:docMk/>
          <pc:sldMk cId="1208847918" sldId="2147481366"/>
        </pc:sldMkLst>
      </pc:sldChg>
      <pc:sldChg chg="del">
        <pc:chgData name="David VACHALA" userId="76d02b97-1bbd-456c-868a-7dcf11490085" providerId="ADAL" clId="{AF71327F-E28C-4DE6-84DA-A97B3B2E71A4}" dt="2025-01-16T16:45:07.677" v="25" actId="47"/>
        <pc:sldMkLst>
          <pc:docMk/>
          <pc:sldMk cId="4177942462" sldId="2147481367"/>
        </pc:sldMkLst>
      </pc:sldChg>
      <pc:sldChg chg="del">
        <pc:chgData name="David VACHALA" userId="76d02b97-1bbd-456c-868a-7dcf11490085" providerId="ADAL" clId="{AF71327F-E28C-4DE6-84DA-A97B3B2E71A4}" dt="2025-01-16T16:45:16.232" v="27" actId="47"/>
        <pc:sldMkLst>
          <pc:docMk/>
          <pc:sldMk cId="3205630748" sldId="2147481374"/>
        </pc:sldMkLst>
      </pc:sldChg>
      <pc:sldChg chg="del">
        <pc:chgData name="David VACHALA" userId="76d02b97-1bbd-456c-868a-7dcf11490085" providerId="ADAL" clId="{AF71327F-E28C-4DE6-84DA-A97B3B2E71A4}" dt="2025-01-16T16:45:19.610" v="30" actId="47"/>
        <pc:sldMkLst>
          <pc:docMk/>
          <pc:sldMk cId="1779068885" sldId="2147481375"/>
        </pc:sldMkLst>
      </pc:sldChg>
      <pc:sldChg chg="del">
        <pc:chgData name="David VACHALA" userId="76d02b97-1bbd-456c-868a-7dcf11490085" providerId="ADAL" clId="{AF71327F-E28C-4DE6-84DA-A97B3B2E71A4}" dt="2025-01-16T16:45:19.245" v="29" actId="47"/>
        <pc:sldMkLst>
          <pc:docMk/>
          <pc:sldMk cId="1461410776" sldId="2147481377"/>
        </pc:sldMkLst>
      </pc:sldChg>
      <pc:sldChg chg="del">
        <pc:chgData name="David VACHALA" userId="76d02b97-1bbd-456c-868a-7dcf11490085" providerId="ADAL" clId="{AF71327F-E28C-4DE6-84DA-A97B3B2E71A4}" dt="2025-01-16T16:45:20.036" v="32" actId="47"/>
        <pc:sldMkLst>
          <pc:docMk/>
          <pc:sldMk cId="1636670250" sldId="2147481378"/>
        </pc:sldMkLst>
      </pc:sldChg>
      <pc:sldChg chg="del">
        <pc:chgData name="David VACHALA" userId="76d02b97-1bbd-456c-868a-7dcf11490085" providerId="ADAL" clId="{AF71327F-E28C-4DE6-84DA-A97B3B2E71A4}" dt="2025-01-16T16:45:20.324" v="33" actId="47"/>
        <pc:sldMkLst>
          <pc:docMk/>
          <pc:sldMk cId="2161176145" sldId="2147481380"/>
        </pc:sldMkLst>
      </pc:sldChg>
      <pc:sldChg chg="del">
        <pc:chgData name="David VACHALA" userId="76d02b97-1bbd-456c-868a-7dcf11490085" providerId="ADAL" clId="{AF71327F-E28C-4DE6-84DA-A97B3B2E71A4}" dt="2025-01-16T16:45:20.571" v="34" actId="47"/>
        <pc:sldMkLst>
          <pc:docMk/>
          <pc:sldMk cId="67345688" sldId="2147481381"/>
        </pc:sldMkLst>
      </pc:sldChg>
      <pc:sldChg chg="del">
        <pc:chgData name="David VACHALA" userId="76d02b97-1bbd-456c-868a-7dcf11490085" providerId="ADAL" clId="{AF71327F-E28C-4DE6-84DA-A97B3B2E71A4}" dt="2025-01-16T16:45:34.280" v="58" actId="47"/>
        <pc:sldMkLst>
          <pc:docMk/>
          <pc:sldMk cId="2188567779" sldId="2147481382"/>
        </pc:sldMkLst>
      </pc:sldChg>
      <pc:sldChg chg="del">
        <pc:chgData name="David VACHALA" userId="76d02b97-1bbd-456c-868a-7dcf11490085" providerId="ADAL" clId="{AF71327F-E28C-4DE6-84DA-A97B3B2E71A4}" dt="2025-01-16T16:45:21.019" v="35" actId="47"/>
        <pc:sldMkLst>
          <pc:docMk/>
          <pc:sldMk cId="832200997" sldId="2147481383"/>
        </pc:sldMkLst>
      </pc:sldChg>
      <pc:sldChg chg="del">
        <pc:chgData name="David VACHALA" userId="76d02b97-1bbd-456c-868a-7dcf11490085" providerId="ADAL" clId="{AF71327F-E28C-4DE6-84DA-A97B3B2E71A4}" dt="2025-01-16T16:45:21.812" v="37" actId="47"/>
        <pc:sldMkLst>
          <pc:docMk/>
          <pc:sldMk cId="2216513203" sldId="2147481384"/>
        </pc:sldMkLst>
      </pc:sldChg>
      <pc:sldChg chg="del">
        <pc:chgData name="David VACHALA" userId="76d02b97-1bbd-456c-868a-7dcf11490085" providerId="ADAL" clId="{AF71327F-E28C-4DE6-84DA-A97B3B2E71A4}" dt="2025-01-16T16:45:21.317" v="36" actId="47"/>
        <pc:sldMkLst>
          <pc:docMk/>
          <pc:sldMk cId="648861664" sldId="2147481385"/>
        </pc:sldMkLst>
      </pc:sldChg>
      <pc:sldChg chg="del">
        <pc:chgData name="David VACHALA" userId="76d02b97-1bbd-456c-868a-7dcf11490085" providerId="ADAL" clId="{AF71327F-E28C-4DE6-84DA-A97B3B2E71A4}" dt="2025-01-16T16:45:22.751" v="39" actId="47"/>
        <pc:sldMkLst>
          <pc:docMk/>
          <pc:sldMk cId="3219697117" sldId="2147481386"/>
        </pc:sldMkLst>
      </pc:sldChg>
      <pc:sldChg chg="del">
        <pc:chgData name="David VACHALA" userId="76d02b97-1bbd-456c-868a-7dcf11490085" providerId="ADAL" clId="{AF71327F-E28C-4DE6-84DA-A97B3B2E71A4}" dt="2025-01-16T16:45:22.339" v="38" actId="47"/>
        <pc:sldMkLst>
          <pc:docMk/>
          <pc:sldMk cId="1408526880" sldId="2147481387"/>
        </pc:sldMkLst>
      </pc:sldChg>
      <pc:sldChg chg="del">
        <pc:chgData name="David VACHALA" userId="76d02b97-1bbd-456c-868a-7dcf11490085" providerId="ADAL" clId="{AF71327F-E28C-4DE6-84DA-A97B3B2E71A4}" dt="2025-01-16T16:45:23.532" v="40" actId="47"/>
        <pc:sldMkLst>
          <pc:docMk/>
          <pc:sldMk cId="28317823" sldId="2147481389"/>
        </pc:sldMkLst>
      </pc:sldChg>
      <pc:sldChg chg="del">
        <pc:chgData name="David VACHALA" userId="76d02b97-1bbd-456c-868a-7dcf11490085" providerId="ADAL" clId="{AF71327F-E28C-4DE6-84DA-A97B3B2E71A4}" dt="2025-01-16T16:45:24.464" v="41" actId="47"/>
        <pc:sldMkLst>
          <pc:docMk/>
          <pc:sldMk cId="2678865399" sldId="2147481390"/>
        </pc:sldMkLst>
      </pc:sldChg>
      <pc:sldChg chg="del">
        <pc:chgData name="David VACHALA" userId="76d02b97-1bbd-456c-868a-7dcf11490085" providerId="ADAL" clId="{AF71327F-E28C-4DE6-84DA-A97B3B2E71A4}" dt="2025-01-16T16:45:25.042" v="42" actId="47"/>
        <pc:sldMkLst>
          <pc:docMk/>
          <pc:sldMk cId="4135401346" sldId="2147481391"/>
        </pc:sldMkLst>
      </pc:sldChg>
      <pc:sldChg chg="del">
        <pc:chgData name="David VACHALA" userId="76d02b97-1bbd-456c-868a-7dcf11490085" providerId="ADAL" clId="{AF71327F-E28C-4DE6-84DA-A97B3B2E71A4}" dt="2025-01-16T16:45:25.935" v="43" actId="47"/>
        <pc:sldMkLst>
          <pc:docMk/>
          <pc:sldMk cId="1363077087" sldId="2147481392"/>
        </pc:sldMkLst>
      </pc:sldChg>
      <pc:sldChg chg="del">
        <pc:chgData name="David VACHALA" userId="76d02b97-1bbd-456c-868a-7dcf11490085" providerId="ADAL" clId="{AF71327F-E28C-4DE6-84DA-A97B3B2E71A4}" dt="2025-01-16T16:45:26.933" v="45" actId="47"/>
        <pc:sldMkLst>
          <pc:docMk/>
          <pc:sldMk cId="2557517957" sldId="2147481393"/>
        </pc:sldMkLst>
      </pc:sldChg>
      <pc:sldChg chg="del">
        <pc:chgData name="David VACHALA" userId="76d02b97-1bbd-456c-868a-7dcf11490085" providerId="ADAL" clId="{AF71327F-E28C-4DE6-84DA-A97B3B2E71A4}" dt="2025-01-16T16:45:26.331" v="44" actId="47"/>
        <pc:sldMkLst>
          <pc:docMk/>
          <pc:sldMk cId="2449099772" sldId="2147481394"/>
        </pc:sldMkLst>
      </pc:sldChg>
      <pc:sldChg chg="del">
        <pc:chgData name="David VACHALA" userId="76d02b97-1bbd-456c-868a-7dcf11490085" providerId="ADAL" clId="{AF71327F-E28C-4DE6-84DA-A97B3B2E71A4}" dt="2025-01-16T16:45:27.455" v="46" actId="47"/>
        <pc:sldMkLst>
          <pc:docMk/>
          <pc:sldMk cId="1025746897" sldId="2147481395"/>
        </pc:sldMkLst>
      </pc:sldChg>
      <pc:sldChg chg="del">
        <pc:chgData name="David VACHALA" userId="76d02b97-1bbd-456c-868a-7dcf11490085" providerId="ADAL" clId="{AF71327F-E28C-4DE6-84DA-A97B3B2E71A4}" dt="2025-01-16T16:45:19.800" v="31" actId="47"/>
        <pc:sldMkLst>
          <pc:docMk/>
          <pc:sldMk cId="3566130728" sldId="2147481396"/>
        </pc:sldMkLst>
      </pc:sldChg>
      <pc:sldChg chg="del">
        <pc:chgData name="David VACHALA" userId="76d02b97-1bbd-456c-868a-7dcf11490085" providerId="ADAL" clId="{AF71327F-E28C-4DE6-84DA-A97B3B2E71A4}" dt="2025-01-16T16:45:18.609" v="28" actId="47"/>
        <pc:sldMkLst>
          <pc:docMk/>
          <pc:sldMk cId="3425843798" sldId="2147481397"/>
        </pc:sldMkLst>
      </pc:sldChg>
      <pc:sldChg chg="del">
        <pc:chgData name="David VACHALA" userId="76d02b97-1bbd-456c-868a-7dcf11490085" providerId="ADAL" clId="{AF71327F-E28C-4DE6-84DA-A97B3B2E71A4}" dt="2025-01-16T16:45:28.591" v="48" actId="47"/>
        <pc:sldMkLst>
          <pc:docMk/>
          <pc:sldMk cId="2635293893" sldId="2147481398"/>
        </pc:sldMkLst>
      </pc:sldChg>
      <pc:sldChg chg="del">
        <pc:chgData name="David VACHALA" userId="76d02b97-1bbd-456c-868a-7dcf11490085" providerId="ADAL" clId="{AF71327F-E28C-4DE6-84DA-A97B3B2E71A4}" dt="2025-01-16T16:45:29.175" v="49" actId="47"/>
        <pc:sldMkLst>
          <pc:docMk/>
          <pc:sldMk cId="3595921323" sldId="2147481399"/>
        </pc:sldMkLst>
      </pc:sldChg>
      <pc:sldChg chg="del">
        <pc:chgData name="David VACHALA" userId="76d02b97-1bbd-456c-868a-7dcf11490085" providerId="ADAL" clId="{AF71327F-E28C-4DE6-84DA-A97B3B2E71A4}" dt="2025-01-16T16:45:28.136" v="47" actId="47"/>
        <pc:sldMkLst>
          <pc:docMk/>
          <pc:sldMk cId="997549388" sldId="2147481400"/>
        </pc:sldMkLst>
      </pc:sldChg>
      <pc:sldChg chg="del">
        <pc:chgData name="David VACHALA" userId="76d02b97-1bbd-456c-868a-7dcf11490085" providerId="ADAL" clId="{AF71327F-E28C-4DE6-84DA-A97B3B2E71A4}" dt="2025-01-16T16:45:29.518" v="50" actId="47"/>
        <pc:sldMkLst>
          <pc:docMk/>
          <pc:sldMk cId="4078841751" sldId="2147481401"/>
        </pc:sldMkLst>
      </pc:sldChg>
      <pc:sldChg chg="del">
        <pc:chgData name="David VACHALA" userId="76d02b97-1bbd-456c-868a-7dcf11490085" providerId="ADAL" clId="{AF71327F-E28C-4DE6-84DA-A97B3B2E71A4}" dt="2025-01-16T16:45:30.159" v="51" actId="47"/>
        <pc:sldMkLst>
          <pc:docMk/>
          <pc:sldMk cId="2268859993" sldId="2147481402"/>
        </pc:sldMkLst>
      </pc:sldChg>
      <pc:sldChg chg="del">
        <pc:chgData name="David VACHALA" userId="76d02b97-1bbd-456c-868a-7dcf11490085" providerId="ADAL" clId="{AF71327F-E28C-4DE6-84DA-A97B3B2E71A4}" dt="2025-01-16T16:45:30.706" v="52" actId="47"/>
        <pc:sldMkLst>
          <pc:docMk/>
          <pc:sldMk cId="1014230233" sldId="2147481403"/>
        </pc:sldMkLst>
      </pc:sldChg>
      <pc:sldChg chg="del">
        <pc:chgData name="David VACHALA" userId="76d02b97-1bbd-456c-868a-7dcf11490085" providerId="ADAL" clId="{AF71327F-E28C-4DE6-84DA-A97B3B2E71A4}" dt="2025-01-16T16:45:31.238" v="53" actId="47"/>
        <pc:sldMkLst>
          <pc:docMk/>
          <pc:sldMk cId="2258485177" sldId="2147481404"/>
        </pc:sldMkLst>
      </pc:sldChg>
      <pc:sldChg chg="del">
        <pc:chgData name="David VACHALA" userId="76d02b97-1bbd-456c-868a-7dcf11490085" providerId="ADAL" clId="{AF71327F-E28C-4DE6-84DA-A97B3B2E71A4}" dt="2025-01-16T16:45:32.167" v="55" actId="47"/>
        <pc:sldMkLst>
          <pc:docMk/>
          <pc:sldMk cId="1834266176" sldId="2147481405"/>
        </pc:sldMkLst>
      </pc:sldChg>
      <pc:sldChg chg="del">
        <pc:chgData name="David VACHALA" userId="76d02b97-1bbd-456c-868a-7dcf11490085" providerId="ADAL" clId="{AF71327F-E28C-4DE6-84DA-A97B3B2E71A4}" dt="2025-01-16T16:45:32.635" v="56" actId="47"/>
        <pc:sldMkLst>
          <pc:docMk/>
          <pc:sldMk cId="3926038019" sldId="2147481406"/>
        </pc:sldMkLst>
      </pc:sldChg>
      <pc:sldChg chg="del">
        <pc:chgData name="David VACHALA" userId="76d02b97-1bbd-456c-868a-7dcf11490085" providerId="ADAL" clId="{AF71327F-E28C-4DE6-84DA-A97B3B2E71A4}" dt="2025-01-16T16:45:31.743" v="54" actId="47"/>
        <pc:sldMkLst>
          <pc:docMk/>
          <pc:sldMk cId="822861164" sldId="2147481407"/>
        </pc:sldMkLst>
      </pc:sldChg>
      <pc:sldChg chg="del">
        <pc:chgData name="David VACHALA" userId="76d02b97-1bbd-456c-868a-7dcf11490085" providerId="ADAL" clId="{AF71327F-E28C-4DE6-84DA-A97B3B2E71A4}" dt="2025-01-16T16:45:33.737" v="57" actId="47"/>
        <pc:sldMkLst>
          <pc:docMk/>
          <pc:sldMk cId="3666586653" sldId="2147481408"/>
        </pc:sldMkLst>
      </pc:sldChg>
      <pc:sldChg chg="del">
        <pc:chgData name="David VACHALA" userId="76d02b97-1bbd-456c-868a-7dcf11490085" providerId="ADAL" clId="{AF71327F-E28C-4DE6-84DA-A97B3B2E71A4}" dt="2025-01-16T16:45:35.048" v="59" actId="47"/>
        <pc:sldMkLst>
          <pc:docMk/>
          <pc:sldMk cId="1713181318" sldId="2147481409"/>
        </pc:sldMkLst>
      </pc:sldChg>
      <pc:sldChg chg="del">
        <pc:chgData name="David VACHALA" userId="76d02b97-1bbd-456c-868a-7dcf11490085" providerId="ADAL" clId="{AF71327F-E28C-4DE6-84DA-A97B3B2E71A4}" dt="2025-01-16T16:45:52.108" v="76" actId="47"/>
        <pc:sldMkLst>
          <pc:docMk/>
          <pc:sldMk cId="1391491995" sldId="2147481410"/>
        </pc:sldMkLst>
      </pc:sldChg>
      <pc:sldChg chg="del">
        <pc:chgData name="David VACHALA" userId="76d02b97-1bbd-456c-868a-7dcf11490085" providerId="ADAL" clId="{AF71327F-E28C-4DE6-84DA-A97B3B2E71A4}" dt="2025-01-16T16:45:52.577" v="77" actId="47"/>
        <pc:sldMkLst>
          <pc:docMk/>
          <pc:sldMk cId="3176312814" sldId="2147481411"/>
        </pc:sldMkLst>
      </pc:sldChg>
      <pc:sldChg chg="del">
        <pc:chgData name="David VACHALA" userId="76d02b97-1bbd-456c-868a-7dcf11490085" providerId="ADAL" clId="{AF71327F-E28C-4DE6-84DA-A97B3B2E71A4}" dt="2025-01-16T16:45:52.905" v="78" actId="47"/>
        <pc:sldMkLst>
          <pc:docMk/>
          <pc:sldMk cId="1020303462" sldId="2147481412"/>
        </pc:sldMkLst>
      </pc:sldChg>
      <pc:sldChg chg="del">
        <pc:chgData name="David VACHALA" userId="76d02b97-1bbd-456c-868a-7dcf11490085" providerId="ADAL" clId="{AF71327F-E28C-4DE6-84DA-A97B3B2E71A4}" dt="2025-01-16T16:45:53.190" v="79" actId="47"/>
        <pc:sldMkLst>
          <pc:docMk/>
          <pc:sldMk cId="2499723597" sldId="2147481413"/>
        </pc:sldMkLst>
      </pc:sldChg>
      <pc:sldChg chg="del">
        <pc:chgData name="David VACHALA" userId="76d02b97-1bbd-456c-868a-7dcf11490085" providerId="ADAL" clId="{AF71327F-E28C-4DE6-84DA-A97B3B2E71A4}" dt="2025-01-16T16:45:53.466" v="80" actId="47"/>
        <pc:sldMkLst>
          <pc:docMk/>
          <pc:sldMk cId="441055508" sldId="2147481414"/>
        </pc:sldMkLst>
      </pc:sldChg>
      <pc:sldChg chg="new">
        <pc:chgData name="David VACHALA" userId="76d02b97-1bbd-456c-868a-7dcf11490085" providerId="ADAL" clId="{AF71327F-E28C-4DE6-84DA-A97B3B2E71A4}" dt="2025-01-16T16:45:15.021" v="26" actId="680"/>
        <pc:sldMkLst>
          <pc:docMk/>
          <pc:sldMk cId="2713013895" sldId="2147481415"/>
        </pc:sldMkLst>
      </pc:sldChg>
      <pc:sldChg chg="addSp delSp modSp new mod">
        <pc:chgData name="David VACHALA" userId="76d02b97-1bbd-456c-868a-7dcf11490085" providerId="ADAL" clId="{AF71327F-E28C-4DE6-84DA-A97B3B2E71A4}" dt="2025-01-27T08:12:15.337" v="292"/>
        <pc:sldMkLst>
          <pc:docMk/>
          <pc:sldMk cId="1221590342" sldId="2147481416"/>
        </pc:sldMkLst>
      </pc:sldChg>
      <pc:sldChg chg="addSp modSp add mod">
        <pc:chgData name="David VACHALA" userId="76d02b97-1bbd-456c-868a-7dcf11490085" providerId="ADAL" clId="{AF71327F-E28C-4DE6-84DA-A97B3B2E71A4}" dt="2025-01-27T08:17:14.006" v="494" actId="20577"/>
        <pc:sldMkLst>
          <pc:docMk/>
          <pc:sldMk cId="1411683606" sldId="2147481417"/>
        </pc:sldMkLst>
      </pc:sldChg>
      <pc:sldChg chg="addSp modSp add mod">
        <pc:chgData name="David VACHALA" userId="76d02b97-1bbd-456c-868a-7dcf11490085" providerId="ADAL" clId="{AF71327F-E28C-4DE6-84DA-A97B3B2E71A4}" dt="2025-01-27T08:20:17.257" v="591" actId="1076"/>
        <pc:sldMkLst>
          <pc:docMk/>
          <pc:sldMk cId="3449004502" sldId="2147481418"/>
        </pc:sldMkLst>
      </pc:sldChg>
      <pc:sldChg chg="addSp modSp add mod">
        <pc:chgData name="David VACHALA" userId="76d02b97-1bbd-456c-868a-7dcf11490085" providerId="ADAL" clId="{AF71327F-E28C-4DE6-84DA-A97B3B2E71A4}" dt="2025-01-27T08:28:35.961" v="638" actId="20577"/>
        <pc:sldMkLst>
          <pc:docMk/>
          <pc:sldMk cId="1704224382" sldId="2147481419"/>
        </pc:sldMkLst>
      </pc:sldChg>
      <pc:sldChg chg="addSp modSp add mod modShow">
        <pc:chgData name="David VACHALA" userId="76d02b97-1bbd-456c-868a-7dcf11490085" providerId="ADAL" clId="{AF71327F-E28C-4DE6-84DA-A97B3B2E71A4}" dt="2025-01-29T12:12:52.711" v="987" actId="729"/>
        <pc:sldMkLst>
          <pc:docMk/>
          <pc:sldMk cId="938745613" sldId="2147481420"/>
        </pc:sldMkLst>
      </pc:sldChg>
      <pc:sldChg chg="addSp delSp modSp add mod">
        <pc:chgData name="David VACHALA" userId="76d02b97-1bbd-456c-868a-7dcf11490085" providerId="ADAL" clId="{AF71327F-E28C-4DE6-84DA-A97B3B2E71A4}" dt="2025-01-27T08:50:28.417" v="910" actId="20577"/>
        <pc:sldMkLst>
          <pc:docMk/>
          <pc:sldMk cId="2596577369" sldId="2147481421"/>
        </pc:sldMkLst>
      </pc:sldChg>
      <pc:sldChg chg="addSp modSp add mod ord">
        <pc:chgData name="David VACHALA" userId="76d02b97-1bbd-456c-868a-7dcf11490085" providerId="ADAL" clId="{AF71327F-E28C-4DE6-84DA-A97B3B2E71A4}" dt="2025-01-27T08:44:15.412" v="854" actId="14100"/>
        <pc:sldMkLst>
          <pc:docMk/>
          <pc:sldMk cId="2205535201" sldId="2147481422"/>
        </pc:sldMkLst>
      </pc:sldChg>
      <pc:sldChg chg="addSp delSp modSp add mod">
        <pc:chgData name="David VACHALA" userId="76d02b97-1bbd-456c-868a-7dcf11490085" providerId="ADAL" clId="{AF71327F-E28C-4DE6-84DA-A97B3B2E71A4}" dt="2025-01-29T12:07:56.519" v="986" actId="20577"/>
        <pc:sldMkLst>
          <pc:docMk/>
          <pc:sldMk cId="760420458" sldId="2147481423"/>
        </pc:sldMkLst>
      </pc:sldChg>
      <pc:sldChg chg="add del">
        <pc:chgData name="David VACHALA" userId="76d02b97-1bbd-456c-868a-7dcf11490085" providerId="ADAL" clId="{AF71327F-E28C-4DE6-84DA-A97B3B2E71A4}" dt="2025-01-29T11:59:28.446" v="980" actId="47"/>
        <pc:sldMkLst>
          <pc:docMk/>
          <pc:sldMk cId="2309669917" sldId="2147481424"/>
        </pc:sldMkLst>
      </pc:sldChg>
      <pc:sldChg chg="add del">
        <pc:chgData name="David VACHALA" userId="76d02b97-1bbd-456c-868a-7dcf11490085" providerId="ADAL" clId="{AF71327F-E28C-4DE6-84DA-A97B3B2E71A4}" dt="2025-01-29T11:59:32.851" v="981" actId="47"/>
        <pc:sldMkLst>
          <pc:docMk/>
          <pc:sldMk cId="79189416" sldId="2147481425"/>
        </pc:sldMkLst>
      </pc:sldChg>
      <pc:sldChg chg="add del">
        <pc:chgData name="David VACHALA" userId="76d02b97-1bbd-456c-868a-7dcf11490085" providerId="ADAL" clId="{AF71327F-E28C-4DE6-84DA-A97B3B2E71A4}" dt="2025-01-27T08:38:14.959" v="675"/>
        <pc:sldMkLst>
          <pc:docMk/>
          <pc:sldMk cId="3013992561" sldId="2147481426"/>
        </pc:sldMkLst>
      </pc:sldChg>
    </pc:docChg>
  </pc:docChgLst>
  <pc:docChgLst>
    <pc:chgData name="David Vachala" userId="91433487-0c4d-408d-9c05-4db9b7ff8fc7" providerId="ADAL" clId="{BD56DF93-3764-4E24-9782-505437499B9E}"/>
    <pc:docChg chg="undo redo custSel addSld delSld modSld sldOrd modSection">
      <pc:chgData name="David Vachala" userId="91433487-0c4d-408d-9c05-4db9b7ff8fc7" providerId="ADAL" clId="{BD56DF93-3764-4E24-9782-505437499B9E}" dt="2024-09-25T10:57:06.192" v="976" actId="47"/>
      <pc:docMkLst>
        <pc:docMk/>
      </pc:docMkLst>
      <pc:sldChg chg="modSp mod">
        <pc:chgData name="David Vachala" userId="91433487-0c4d-408d-9c05-4db9b7ff8fc7" providerId="ADAL" clId="{BD56DF93-3764-4E24-9782-505437499B9E}" dt="2024-09-12T19:02:46.736" v="31" actId="20577"/>
        <pc:sldMkLst>
          <pc:docMk/>
          <pc:sldMk cId="409723674" sldId="259"/>
        </pc:sldMkLst>
      </pc:sldChg>
      <pc:sldChg chg="modSp mod">
        <pc:chgData name="David Vachala" userId="91433487-0c4d-408d-9c05-4db9b7ff8fc7" providerId="ADAL" clId="{BD56DF93-3764-4E24-9782-505437499B9E}" dt="2024-09-12T19:15:37.707" v="150" actId="20577"/>
        <pc:sldMkLst>
          <pc:docMk/>
          <pc:sldMk cId="1743216632" sldId="261"/>
        </pc:sldMkLst>
      </pc:sldChg>
      <pc:sldChg chg="add del">
        <pc:chgData name="David Vachala" userId="91433487-0c4d-408d-9c05-4db9b7ff8fc7" providerId="ADAL" clId="{BD56DF93-3764-4E24-9782-505437499B9E}" dt="2024-09-12T19:03:34.090" v="57" actId="47"/>
        <pc:sldMkLst>
          <pc:docMk/>
          <pc:sldMk cId="419931507" sldId="268"/>
        </pc:sldMkLst>
      </pc:sldChg>
      <pc:sldChg chg="add del">
        <pc:chgData name="David Vachala" userId="91433487-0c4d-408d-9c05-4db9b7ff8fc7" providerId="ADAL" clId="{BD56DF93-3764-4E24-9782-505437499B9E}" dt="2024-09-12T19:03:02.851" v="40" actId="47"/>
        <pc:sldMkLst>
          <pc:docMk/>
          <pc:sldMk cId="922831782" sldId="292"/>
        </pc:sldMkLst>
      </pc:sldChg>
      <pc:sldChg chg="add">
        <pc:chgData name="David Vachala" userId="91433487-0c4d-408d-9c05-4db9b7ff8fc7" providerId="ADAL" clId="{BD56DF93-3764-4E24-9782-505437499B9E}" dt="2024-09-25T10:57:02.989" v="975"/>
        <pc:sldMkLst>
          <pc:docMk/>
          <pc:sldMk cId="3310839663" sldId="2147468954"/>
        </pc:sldMkLst>
      </pc:sldChg>
      <pc:sldChg chg="add">
        <pc:chgData name="David Vachala" userId="91433487-0c4d-408d-9c05-4db9b7ff8fc7" providerId="ADAL" clId="{BD56DF93-3764-4E24-9782-505437499B9E}" dt="2024-09-25T10:57:02.989" v="975"/>
        <pc:sldMkLst>
          <pc:docMk/>
          <pc:sldMk cId="1065684105" sldId="2147468957"/>
        </pc:sldMkLst>
      </pc:sldChg>
      <pc:sldChg chg="add">
        <pc:chgData name="David Vachala" userId="91433487-0c4d-408d-9c05-4db9b7ff8fc7" providerId="ADAL" clId="{BD56DF93-3764-4E24-9782-505437499B9E}" dt="2024-09-25T10:57:02.989" v="975"/>
        <pc:sldMkLst>
          <pc:docMk/>
          <pc:sldMk cId="3271970921" sldId="2147468958"/>
        </pc:sldMkLst>
      </pc:sldChg>
      <pc:sldChg chg="add">
        <pc:chgData name="David Vachala" userId="91433487-0c4d-408d-9c05-4db9b7ff8fc7" providerId="ADAL" clId="{BD56DF93-3764-4E24-9782-505437499B9E}" dt="2024-09-25T10:57:02.989" v="975"/>
        <pc:sldMkLst>
          <pc:docMk/>
          <pc:sldMk cId="1873736815" sldId="2147468959"/>
        </pc:sldMkLst>
      </pc:sldChg>
      <pc:sldChg chg="add">
        <pc:chgData name="David Vachala" userId="91433487-0c4d-408d-9c05-4db9b7ff8fc7" providerId="ADAL" clId="{BD56DF93-3764-4E24-9782-505437499B9E}" dt="2024-09-25T10:57:02.989" v="975"/>
        <pc:sldMkLst>
          <pc:docMk/>
          <pc:sldMk cId="3698344380" sldId="2147468960"/>
        </pc:sldMkLst>
      </pc:sldChg>
      <pc:sldChg chg="add">
        <pc:chgData name="David Vachala" userId="91433487-0c4d-408d-9c05-4db9b7ff8fc7" providerId="ADAL" clId="{BD56DF93-3764-4E24-9782-505437499B9E}" dt="2024-09-25T10:57:02.989" v="975"/>
        <pc:sldMkLst>
          <pc:docMk/>
          <pc:sldMk cId="497644256" sldId="2147468961"/>
        </pc:sldMkLst>
      </pc:sldChg>
      <pc:sldChg chg="add">
        <pc:chgData name="David Vachala" userId="91433487-0c4d-408d-9c05-4db9b7ff8fc7" providerId="ADAL" clId="{BD56DF93-3764-4E24-9782-505437499B9E}" dt="2024-09-25T10:57:02.989" v="975"/>
        <pc:sldMkLst>
          <pc:docMk/>
          <pc:sldMk cId="935840356" sldId="2147468962"/>
        </pc:sldMkLst>
      </pc:sldChg>
      <pc:sldChg chg="add">
        <pc:chgData name="David Vachala" userId="91433487-0c4d-408d-9c05-4db9b7ff8fc7" providerId="ADAL" clId="{BD56DF93-3764-4E24-9782-505437499B9E}" dt="2024-09-25T10:57:02.989" v="975"/>
        <pc:sldMkLst>
          <pc:docMk/>
          <pc:sldMk cId="434766629" sldId="2147468963"/>
        </pc:sldMkLst>
      </pc:sldChg>
      <pc:sldChg chg="add">
        <pc:chgData name="David Vachala" userId="91433487-0c4d-408d-9c05-4db9b7ff8fc7" providerId="ADAL" clId="{BD56DF93-3764-4E24-9782-505437499B9E}" dt="2024-09-25T10:57:02.989" v="975"/>
        <pc:sldMkLst>
          <pc:docMk/>
          <pc:sldMk cId="1964702423" sldId="2147468964"/>
        </pc:sldMkLst>
      </pc:sldChg>
      <pc:sldChg chg="add">
        <pc:chgData name="David Vachala" userId="91433487-0c4d-408d-9c05-4db9b7ff8fc7" providerId="ADAL" clId="{BD56DF93-3764-4E24-9782-505437499B9E}" dt="2024-09-25T10:57:02.989" v="975"/>
        <pc:sldMkLst>
          <pc:docMk/>
          <pc:sldMk cId="2440769864" sldId="2147468965"/>
        </pc:sldMkLst>
      </pc:sldChg>
      <pc:sldChg chg="add">
        <pc:chgData name="David Vachala" userId="91433487-0c4d-408d-9c05-4db9b7ff8fc7" providerId="ADAL" clId="{BD56DF93-3764-4E24-9782-505437499B9E}" dt="2024-09-25T10:57:02.989" v="975"/>
        <pc:sldMkLst>
          <pc:docMk/>
          <pc:sldMk cId="1903793807" sldId="2147468966"/>
        </pc:sldMkLst>
      </pc:sldChg>
      <pc:sldChg chg="add">
        <pc:chgData name="David Vachala" userId="91433487-0c4d-408d-9c05-4db9b7ff8fc7" providerId="ADAL" clId="{BD56DF93-3764-4E24-9782-505437499B9E}" dt="2024-09-25T10:57:02.989" v="975"/>
        <pc:sldMkLst>
          <pc:docMk/>
          <pc:sldMk cId="710295476" sldId="2147468967"/>
        </pc:sldMkLst>
      </pc:sldChg>
      <pc:sldChg chg="add">
        <pc:chgData name="David Vachala" userId="91433487-0c4d-408d-9c05-4db9b7ff8fc7" providerId="ADAL" clId="{BD56DF93-3764-4E24-9782-505437499B9E}" dt="2024-09-25T10:57:02.989" v="975"/>
        <pc:sldMkLst>
          <pc:docMk/>
          <pc:sldMk cId="4130976494" sldId="2147468968"/>
        </pc:sldMkLst>
      </pc:sldChg>
      <pc:sldChg chg="add">
        <pc:chgData name="David Vachala" userId="91433487-0c4d-408d-9c05-4db9b7ff8fc7" providerId="ADAL" clId="{BD56DF93-3764-4E24-9782-505437499B9E}" dt="2024-09-25T10:57:02.989" v="975"/>
        <pc:sldMkLst>
          <pc:docMk/>
          <pc:sldMk cId="545209406" sldId="2147468969"/>
        </pc:sldMkLst>
      </pc:sldChg>
      <pc:sldChg chg="add">
        <pc:chgData name="David Vachala" userId="91433487-0c4d-408d-9c05-4db9b7ff8fc7" providerId="ADAL" clId="{BD56DF93-3764-4E24-9782-505437499B9E}" dt="2024-09-25T10:57:02.989" v="975"/>
        <pc:sldMkLst>
          <pc:docMk/>
          <pc:sldMk cId="3758750498" sldId="2147468970"/>
        </pc:sldMkLst>
      </pc:sldChg>
      <pc:sldChg chg="add">
        <pc:chgData name="David Vachala" userId="91433487-0c4d-408d-9c05-4db9b7ff8fc7" providerId="ADAL" clId="{BD56DF93-3764-4E24-9782-505437499B9E}" dt="2024-09-25T10:57:02.989" v="975"/>
        <pc:sldMkLst>
          <pc:docMk/>
          <pc:sldMk cId="770049797" sldId="2147468971"/>
        </pc:sldMkLst>
      </pc:sldChg>
      <pc:sldChg chg="add">
        <pc:chgData name="David Vachala" userId="91433487-0c4d-408d-9c05-4db9b7ff8fc7" providerId="ADAL" clId="{BD56DF93-3764-4E24-9782-505437499B9E}" dt="2024-09-25T10:57:02.989" v="975"/>
        <pc:sldMkLst>
          <pc:docMk/>
          <pc:sldMk cId="1282644362" sldId="2147468972"/>
        </pc:sldMkLst>
      </pc:sldChg>
      <pc:sldChg chg="add">
        <pc:chgData name="David Vachala" userId="91433487-0c4d-408d-9c05-4db9b7ff8fc7" providerId="ADAL" clId="{BD56DF93-3764-4E24-9782-505437499B9E}" dt="2024-09-25T10:57:02.989" v="975"/>
        <pc:sldMkLst>
          <pc:docMk/>
          <pc:sldMk cId="1465958584" sldId="2147468974"/>
        </pc:sldMkLst>
      </pc:sldChg>
      <pc:sldChg chg="add">
        <pc:chgData name="David Vachala" userId="91433487-0c4d-408d-9c05-4db9b7ff8fc7" providerId="ADAL" clId="{BD56DF93-3764-4E24-9782-505437499B9E}" dt="2024-09-25T10:57:02.989" v="975"/>
        <pc:sldMkLst>
          <pc:docMk/>
          <pc:sldMk cId="3343844020" sldId="2147468975"/>
        </pc:sldMkLst>
      </pc:sldChg>
      <pc:sldChg chg="add">
        <pc:chgData name="David Vachala" userId="91433487-0c4d-408d-9c05-4db9b7ff8fc7" providerId="ADAL" clId="{BD56DF93-3764-4E24-9782-505437499B9E}" dt="2024-09-25T10:57:02.989" v="975"/>
        <pc:sldMkLst>
          <pc:docMk/>
          <pc:sldMk cId="1618938410" sldId="2147468976"/>
        </pc:sldMkLst>
      </pc:sldChg>
      <pc:sldChg chg="add">
        <pc:chgData name="David Vachala" userId="91433487-0c4d-408d-9c05-4db9b7ff8fc7" providerId="ADAL" clId="{BD56DF93-3764-4E24-9782-505437499B9E}" dt="2024-09-25T10:57:02.989" v="975"/>
        <pc:sldMkLst>
          <pc:docMk/>
          <pc:sldMk cId="2385382139" sldId="2147468977"/>
        </pc:sldMkLst>
      </pc:sldChg>
      <pc:sldChg chg="add">
        <pc:chgData name="David Vachala" userId="91433487-0c4d-408d-9c05-4db9b7ff8fc7" providerId="ADAL" clId="{BD56DF93-3764-4E24-9782-505437499B9E}" dt="2024-09-25T10:57:02.989" v="975"/>
        <pc:sldMkLst>
          <pc:docMk/>
          <pc:sldMk cId="3725312618" sldId="2147468978"/>
        </pc:sldMkLst>
      </pc:sldChg>
      <pc:sldChg chg="add">
        <pc:chgData name="David Vachala" userId="91433487-0c4d-408d-9c05-4db9b7ff8fc7" providerId="ADAL" clId="{BD56DF93-3764-4E24-9782-505437499B9E}" dt="2024-09-25T10:57:02.989" v="975"/>
        <pc:sldMkLst>
          <pc:docMk/>
          <pc:sldMk cId="3410125502" sldId="2147478276"/>
        </pc:sldMkLst>
      </pc:sldChg>
      <pc:sldChg chg="add">
        <pc:chgData name="David Vachala" userId="91433487-0c4d-408d-9c05-4db9b7ff8fc7" providerId="ADAL" clId="{BD56DF93-3764-4E24-9782-505437499B9E}" dt="2024-09-25T10:57:02.989" v="975"/>
        <pc:sldMkLst>
          <pc:docMk/>
          <pc:sldMk cId="2694394990" sldId="2147478277"/>
        </pc:sldMkLst>
      </pc:sldChg>
      <pc:sldChg chg="add">
        <pc:chgData name="David Vachala" userId="91433487-0c4d-408d-9c05-4db9b7ff8fc7" providerId="ADAL" clId="{BD56DF93-3764-4E24-9782-505437499B9E}" dt="2024-09-25T10:57:02.989" v="975"/>
        <pc:sldMkLst>
          <pc:docMk/>
          <pc:sldMk cId="442066836" sldId="2147478278"/>
        </pc:sldMkLst>
      </pc:sldChg>
      <pc:sldChg chg="modSp mod">
        <pc:chgData name="David Vachala" userId="91433487-0c4d-408d-9c05-4db9b7ff8fc7" providerId="ADAL" clId="{BD56DF93-3764-4E24-9782-505437499B9E}" dt="2024-09-12T19:17:30.475" v="195" actId="20577"/>
        <pc:sldMkLst>
          <pc:docMk/>
          <pc:sldMk cId="530844445" sldId="2147481261"/>
        </pc:sldMkLst>
      </pc:sldChg>
      <pc:sldChg chg="modSp del mod">
        <pc:chgData name="David Vachala" userId="91433487-0c4d-408d-9c05-4db9b7ff8fc7" providerId="ADAL" clId="{BD56DF93-3764-4E24-9782-505437499B9E}" dt="2024-09-24T19:38:26.956" v="973" actId="47"/>
        <pc:sldMkLst>
          <pc:docMk/>
          <pc:sldMk cId="24915280" sldId="2147481274"/>
        </pc:sldMkLst>
      </pc:sldChg>
      <pc:sldChg chg="del">
        <pc:chgData name="David Vachala" userId="91433487-0c4d-408d-9c05-4db9b7ff8fc7" providerId="ADAL" clId="{BD56DF93-3764-4E24-9782-505437499B9E}" dt="2024-09-12T19:03:16.176" v="42" actId="47"/>
        <pc:sldMkLst>
          <pc:docMk/>
          <pc:sldMk cId="1651044968" sldId="2147481291"/>
        </pc:sldMkLst>
      </pc:sldChg>
      <pc:sldChg chg="del">
        <pc:chgData name="David Vachala" userId="91433487-0c4d-408d-9c05-4db9b7ff8fc7" providerId="ADAL" clId="{BD56DF93-3764-4E24-9782-505437499B9E}" dt="2024-09-12T19:03:29.286" v="51" actId="47"/>
        <pc:sldMkLst>
          <pc:docMk/>
          <pc:sldMk cId="945659877" sldId="2147481292"/>
        </pc:sldMkLst>
      </pc:sldChg>
      <pc:sldChg chg="del">
        <pc:chgData name="David Vachala" userId="91433487-0c4d-408d-9c05-4db9b7ff8fc7" providerId="ADAL" clId="{BD56DF93-3764-4E24-9782-505437499B9E}" dt="2024-09-12T19:03:31.939" v="52" actId="47"/>
        <pc:sldMkLst>
          <pc:docMk/>
          <pc:sldMk cId="1104462293" sldId="2147481300"/>
        </pc:sldMkLst>
      </pc:sldChg>
      <pc:sldChg chg="del">
        <pc:chgData name="David Vachala" userId="91433487-0c4d-408d-9c05-4db9b7ff8fc7" providerId="ADAL" clId="{BD56DF93-3764-4E24-9782-505437499B9E}" dt="2024-09-12T19:03:32.315" v="54" actId="47"/>
        <pc:sldMkLst>
          <pc:docMk/>
          <pc:sldMk cId="65845352" sldId="2147481301"/>
        </pc:sldMkLst>
      </pc:sldChg>
      <pc:sldChg chg="del">
        <pc:chgData name="David Vachala" userId="91433487-0c4d-408d-9c05-4db9b7ff8fc7" providerId="ADAL" clId="{BD56DF93-3764-4E24-9782-505437499B9E}" dt="2024-09-12T19:03:32.142" v="53" actId="47"/>
        <pc:sldMkLst>
          <pc:docMk/>
          <pc:sldMk cId="3307753709" sldId="2147481302"/>
        </pc:sldMkLst>
      </pc:sldChg>
      <pc:sldChg chg="del">
        <pc:chgData name="David Vachala" userId="91433487-0c4d-408d-9c05-4db9b7ff8fc7" providerId="ADAL" clId="{BD56DF93-3764-4E24-9782-505437499B9E}" dt="2024-09-12T19:02:59.333" v="34" actId="47"/>
        <pc:sldMkLst>
          <pc:docMk/>
          <pc:sldMk cId="2584822948" sldId="2147481303"/>
        </pc:sldMkLst>
      </pc:sldChg>
      <pc:sldChg chg="del">
        <pc:chgData name="David Vachala" userId="91433487-0c4d-408d-9c05-4db9b7ff8fc7" providerId="ADAL" clId="{BD56DF93-3764-4E24-9782-505437499B9E}" dt="2024-09-12T19:02:57.214" v="33" actId="47"/>
        <pc:sldMkLst>
          <pc:docMk/>
          <pc:sldMk cId="2313427595" sldId="2147481304"/>
        </pc:sldMkLst>
      </pc:sldChg>
      <pc:sldChg chg="del">
        <pc:chgData name="David Vachala" userId="91433487-0c4d-408d-9c05-4db9b7ff8fc7" providerId="ADAL" clId="{BD56DF93-3764-4E24-9782-505437499B9E}" dt="2024-09-12T19:02:59.788" v="35" actId="47"/>
        <pc:sldMkLst>
          <pc:docMk/>
          <pc:sldMk cId="205920691" sldId="2147481305"/>
        </pc:sldMkLst>
      </pc:sldChg>
      <pc:sldChg chg="del">
        <pc:chgData name="David Vachala" userId="91433487-0c4d-408d-9c05-4db9b7ff8fc7" providerId="ADAL" clId="{BD56DF93-3764-4E24-9782-505437499B9E}" dt="2024-09-12T19:03:00.103" v="36" actId="47"/>
        <pc:sldMkLst>
          <pc:docMk/>
          <pc:sldMk cId="1779058023" sldId="2147481306"/>
        </pc:sldMkLst>
      </pc:sldChg>
      <pc:sldChg chg="del">
        <pc:chgData name="David Vachala" userId="91433487-0c4d-408d-9c05-4db9b7ff8fc7" providerId="ADAL" clId="{BD56DF93-3764-4E24-9782-505437499B9E}" dt="2024-09-12T19:03:00.389" v="37" actId="47"/>
        <pc:sldMkLst>
          <pc:docMk/>
          <pc:sldMk cId="3631055586" sldId="2147481307"/>
        </pc:sldMkLst>
      </pc:sldChg>
      <pc:sldChg chg="del">
        <pc:chgData name="David Vachala" userId="91433487-0c4d-408d-9c05-4db9b7ff8fc7" providerId="ADAL" clId="{BD56DF93-3764-4E24-9782-505437499B9E}" dt="2024-09-12T19:03:00.636" v="38" actId="47"/>
        <pc:sldMkLst>
          <pc:docMk/>
          <pc:sldMk cId="3983869175" sldId="2147481308"/>
        </pc:sldMkLst>
      </pc:sldChg>
      <pc:sldChg chg="del">
        <pc:chgData name="David Vachala" userId="91433487-0c4d-408d-9c05-4db9b7ff8fc7" providerId="ADAL" clId="{BD56DF93-3764-4E24-9782-505437499B9E}" dt="2024-09-12T19:03:18.407" v="43" actId="47"/>
        <pc:sldMkLst>
          <pc:docMk/>
          <pc:sldMk cId="3118988767" sldId="2147481309"/>
        </pc:sldMkLst>
      </pc:sldChg>
      <pc:sldChg chg="del">
        <pc:chgData name="David Vachala" userId="91433487-0c4d-408d-9c05-4db9b7ff8fc7" providerId="ADAL" clId="{BD56DF93-3764-4E24-9782-505437499B9E}" dt="2024-09-12T19:03:18.769" v="44" actId="47"/>
        <pc:sldMkLst>
          <pc:docMk/>
          <pc:sldMk cId="2522223008" sldId="2147481310"/>
        </pc:sldMkLst>
      </pc:sldChg>
      <pc:sldChg chg="del">
        <pc:chgData name="David Vachala" userId="91433487-0c4d-408d-9c05-4db9b7ff8fc7" providerId="ADAL" clId="{BD56DF93-3764-4E24-9782-505437499B9E}" dt="2024-09-12T19:03:19.098" v="45" actId="47"/>
        <pc:sldMkLst>
          <pc:docMk/>
          <pc:sldMk cId="1175906458" sldId="2147481311"/>
        </pc:sldMkLst>
      </pc:sldChg>
      <pc:sldChg chg="del">
        <pc:chgData name="David Vachala" userId="91433487-0c4d-408d-9c05-4db9b7ff8fc7" providerId="ADAL" clId="{BD56DF93-3764-4E24-9782-505437499B9E}" dt="2024-09-12T19:03:19.430" v="46" actId="47"/>
        <pc:sldMkLst>
          <pc:docMk/>
          <pc:sldMk cId="69689060" sldId="2147481312"/>
        </pc:sldMkLst>
      </pc:sldChg>
      <pc:sldChg chg="del">
        <pc:chgData name="David Vachala" userId="91433487-0c4d-408d-9c05-4db9b7ff8fc7" providerId="ADAL" clId="{BD56DF93-3764-4E24-9782-505437499B9E}" dt="2024-09-12T19:03:25.239" v="49" actId="47"/>
        <pc:sldMkLst>
          <pc:docMk/>
          <pc:sldMk cId="2716968415" sldId="2147481314"/>
        </pc:sldMkLst>
      </pc:sldChg>
      <pc:sldChg chg="del">
        <pc:chgData name="David Vachala" userId="91433487-0c4d-408d-9c05-4db9b7ff8fc7" providerId="ADAL" clId="{BD56DF93-3764-4E24-9782-505437499B9E}" dt="2024-09-12T19:03:23.417" v="48" actId="47"/>
        <pc:sldMkLst>
          <pc:docMk/>
          <pc:sldMk cId="1115379560" sldId="2147481315"/>
        </pc:sldMkLst>
      </pc:sldChg>
      <pc:sldChg chg="del">
        <pc:chgData name="David Vachala" userId="91433487-0c4d-408d-9c05-4db9b7ff8fc7" providerId="ADAL" clId="{BD56DF93-3764-4E24-9782-505437499B9E}" dt="2024-09-12T19:03:32.488" v="55" actId="47"/>
        <pc:sldMkLst>
          <pc:docMk/>
          <pc:sldMk cId="899642720" sldId="2147481316"/>
        </pc:sldMkLst>
      </pc:sldChg>
      <pc:sldChg chg="del">
        <pc:chgData name="David Vachala" userId="91433487-0c4d-408d-9c05-4db9b7ff8fc7" providerId="ADAL" clId="{BD56DF93-3764-4E24-9782-505437499B9E}" dt="2024-09-12T19:03:20.072" v="47" actId="47"/>
        <pc:sldMkLst>
          <pc:docMk/>
          <pc:sldMk cId="2470432979" sldId="2147481317"/>
        </pc:sldMkLst>
      </pc:sldChg>
      <pc:sldChg chg="addSp delSp modSp new mod">
        <pc:chgData name="David Vachala" userId="91433487-0c4d-408d-9c05-4db9b7ff8fc7" providerId="ADAL" clId="{BD56DF93-3764-4E24-9782-505437499B9E}" dt="2024-09-24T18:58:25.123" v="670" actId="1076"/>
        <pc:sldMkLst>
          <pc:docMk/>
          <pc:sldMk cId="3354364979" sldId="2147481319"/>
        </pc:sldMkLst>
      </pc:sldChg>
      <pc:sldChg chg="new del">
        <pc:chgData name="David Vachala" userId="91433487-0c4d-408d-9c05-4db9b7ff8fc7" providerId="ADAL" clId="{BD56DF93-3764-4E24-9782-505437499B9E}" dt="2024-09-25T10:57:06.192" v="976" actId="47"/>
        <pc:sldMkLst>
          <pc:docMk/>
          <pc:sldMk cId="1335466112" sldId="2147481320"/>
        </pc:sldMkLst>
      </pc:sldChg>
      <pc:sldChg chg="new del">
        <pc:chgData name="David Vachala" userId="91433487-0c4d-408d-9c05-4db9b7ff8fc7" providerId="ADAL" clId="{BD56DF93-3764-4E24-9782-505437499B9E}" dt="2024-09-24T19:38:49.081" v="974" actId="47"/>
        <pc:sldMkLst>
          <pc:docMk/>
          <pc:sldMk cId="3590019731" sldId="2147481321"/>
        </pc:sldMkLst>
      </pc:sldChg>
      <pc:sldChg chg="addSp delSp modSp add mod">
        <pc:chgData name="David Vachala" userId="91433487-0c4d-408d-9c05-4db9b7ff8fc7" providerId="ADAL" clId="{BD56DF93-3764-4E24-9782-505437499B9E}" dt="2024-09-24T18:57:47.436" v="659" actId="1076"/>
        <pc:sldMkLst>
          <pc:docMk/>
          <pc:sldMk cId="3079182513" sldId="2147481322"/>
        </pc:sldMkLst>
      </pc:sldChg>
      <pc:sldChg chg="addSp delSp modSp add mod">
        <pc:chgData name="David Vachala" userId="91433487-0c4d-408d-9c05-4db9b7ff8fc7" providerId="ADAL" clId="{BD56DF93-3764-4E24-9782-505437499B9E}" dt="2024-09-24T18:57:05.888" v="650" actId="1076"/>
        <pc:sldMkLst>
          <pc:docMk/>
          <pc:sldMk cId="2406362547" sldId="2147481323"/>
        </pc:sldMkLst>
      </pc:sldChg>
      <pc:sldChg chg="addSp delSp modSp add del mod">
        <pc:chgData name="David Vachala" userId="91433487-0c4d-408d-9c05-4db9b7ff8fc7" providerId="ADAL" clId="{BD56DF93-3764-4E24-9782-505437499B9E}" dt="2024-09-24T18:56:39.065" v="646" actId="5793"/>
        <pc:sldMkLst>
          <pc:docMk/>
          <pc:sldMk cId="3303910980" sldId="2147481324"/>
        </pc:sldMkLst>
      </pc:sldChg>
      <pc:sldChg chg="addSp delSp modSp add mod">
        <pc:chgData name="David Vachala" userId="91433487-0c4d-408d-9c05-4db9b7ff8fc7" providerId="ADAL" clId="{BD56DF93-3764-4E24-9782-505437499B9E}" dt="2024-09-24T18:55:59.464" v="636" actId="33524"/>
        <pc:sldMkLst>
          <pc:docMk/>
          <pc:sldMk cId="634596184" sldId="2147481325"/>
        </pc:sldMkLst>
      </pc:sldChg>
      <pc:sldChg chg="addSp modSp add mod">
        <pc:chgData name="David Vachala" userId="91433487-0c4d-408d-9c05-4db9b7ff8fc7" providerId="ADAL" clId="{BD56DF93-3764-4E24-9782-505437499B9E}" dt="2024-09-24T19:03:56.474" v="735" actId="20577"/>
        <pc:sldMkLst>
          <pc:docMk/>
          <pc:sldMk cId="2667727811" sldId="2147481326"/>
        </pc:sldMkLst>
      </pc:sldChg>
      <pc:sldChg chg="addSp modSp add mod ord">
        <pc:chgData name="David Vachala" userId="91433487-0c4d-408d-9c05-4db9b7ff8fc7" providerId="ADAL" clId="{BD56DF93-3764-4E24-9782-505437499B9E}" dt="2024-09-24T19:02:24.509" v="672"/>
        <pc:sldMkLst>
          <pc:docMk/>
          <pc:sldMk cId="463551462" sldId="2147481327"/>
        </pc:sldMkLst>
      </pc:sldChg>
      <pc:sldChg chg="addSp modSp add mod">
        <pc:chgData name="David Vachala" userId="91433487-0c4d-408d-9c05-4db9b7ff8fc7" providerId="ADAL" clId="{BD56DF93-3764-4E24-9782-505437499B9E}" dt="2024-09-24T19:06:54.897" v="777" actId="27636"/>
        <pc:sldMkLst>
          <pc:docMk/>
          <pc:sldMk cId="2053426267" sldId="2147481328"/>
        </pc:sldMkLst>
      </pc:sldChg>
      <pc:sldChg chg="addSp modSp add mod">
        <pc:chgData name="David Vachala" userId="91433487-0c4d-408d-9c05-4db9b7ff8fc7" providerId="ADAL" clId="{BD56DF93-3764-4E24-9782-505437499B9E}" dt="2024-09-24T19:09:17.188" v="829" actId="1076"/>
        <pc:sldMkLst>
          <pc:docMk/>
          <pc:sldMk cId="4231525774" sldId="2147481329"/>
        </pc:sldMkLst>
      </pc:sldChg>
      <pc:sldChg chg="addSp modSp add mod">
        <pc:chgData name="David Vachala" userId="91433487-0c4d-408d-9c05-4db9b7ff8fc7" providerId="ADAL" clId="{BD56DF93-3764-4E24-9782-505437499B9E}" dt="2024-09-24T19:28:26.952" v="950" actId="1076"/>
        <pc:sldMkLst>
          <pc:docMk/>
          <pc:sldMk cId="1102261046" sldId="2147481330"/>
        </pc:sldMkLst>
      </pc:sldChg>
      <pc:sldChg chg="add del">
        <pc:chgData name="David Vachala" userId="91433487-0c4d-408d-9c05-4db9b7ff8fc7" providerId="ADAL" clId="{BD56DF93-3764-4E24-9782-505437499B9E}" dt="2024-09-24T18:55:01.814" v="622"/>
        <pc:sldMkLst>
          <pc:docMk/>
          <pc:sldMk cId="1771168510" sldId="2147481330"/>
        </pc:sldMkLst>
      </pc:sldChg>
      <pc:sldChg chg="addSp delSp modSp add mod">
        <pc:chgData name="David Vachala" userId="91433487-0c4d-408d-9c05-4db9b7ff8fc7" providerId="ADAL" clId="{BD56DF93-3764-4E24-9782-505437499B9E}" dt="2024-09-24T19:28:12.485" v="948" actId="1076"/>
        <pc:sldMkLst>
          <pc:docMk/>
          <pc:sldMk cId="2487079044" sldId="2147481331"/>
        </pc:sldMkLst>
      </pc:sldChg>
      <pc:sldChg chg="addSp modSp add mod">
        <pc:chgData name="David Vachala" userId="91433487-0c4d-408d-9c05-4db9b7ff8fc7" providerId="ADAL" clId="{BD56DF93-3764-4E24-9782-505437499B9E}" dt="2024-09-24T19:30:57.747" v="969" actId="1076"/>
        <pc:sldMkLst>
          <pc:docMk/>
          <pc:sldMk cId="3680975076" sldId="2147481332"/>
        </pc:sldMkLst>
      </pc:sldChg>
      <pc:sldChg chg="addSp modSp new mod">
        <pc:chgData name="David Vachala" userId="91433487-0c4d-408d-9c05-4db9b7ff8fc7" providerId="ADAL" clId="{BD56DF93-3764-4E24-9782-505437499B9E}" dt="2024-09-24T19:13:15.329" v="849" actId="1076"/>
        <pc:sldMkLst>
          <pc:docMk/>
          <pc:sldMk cId="1066677339" sldId="2147481333"/>
        </pc:sldMkLst>
      </pc:sldChg>
      <pc:sldChg chg="addSp delSp modSp new mod">
        <pc:chgData name="David Vachala" userId="91433487-0c4d-408d-9c05-4db9b7ff8fc7" providerId="ADAL" clId="{BD56DF93-3764-4E24-9782-505437499B9E}" dt="2024-09-24T19:15:43.753" v="872" actId="1076"/>
        <pc:sldMkLst>
          <pc:docMk/>
          <pc:sldMk cId="1703471933" sldId="2147481334"/>
        </pc:sldMkLst>
      </pc:sldChg>
      <pc:sldChg chg="addSp modSp new mod">
        <pc:chgData name="David Vachala" userId="91433487-0c4d-408d-9c05-4db9b7ff8fc7" providerId="ADAL" clId="{BD56DF93-3764-4E24-9782-505437499B9E}" dt="2024-09-24T19:23:20.823" v="917" actId="20577"/>
        <pc:sldMkLst>
          <pc:docMk/>
          <pc:sldMk cId="4039528481" sldId="2147481335"/>
        </pc:sldMkLst>
      </pc:sldChg>
      <pc:sldChg chg="add">
        <pc:chgData name="David Vachala" userId="91433487-0c4d-408d-9c05-4db9b7ff8fc7" providerId="ADAL" clId="{BD56DF93-3764-4E24-9782-505437499B9E}" dt="2024-09-24T19:38:23.319" v="972"/>
        <pc:sldMkLst>
          <pc:docMk/>
          <pc:sldMk cId="3171929652" sldId="2147481336"/>
        </pc:sldMkLst>
      </pc:sldChg>
      <pc:sldChg chg="new del">
        <pc:chgData name="David Vachala" userId="91433487-0c4d-408d-9c05-4db9b7ff8fc7" providerId="ADAL" clId="{BD56DF93-3764-4E24-9782-505437499B9E}" dt="2024-09-24T19:37:42.248" v="971" actId="47"/>
        <pc:sldMkLst>
          <pc:docMk/>
          <pc:sldMk cId="3929483094" sldId="2147481336"/>
        </pc:sldMkLst>
      </pc:sldChg>
      <pc:sldChg chg="add">
        <pc:chgData name="David Vachala" userId="91433487-0c4d-408d-9c05-4db9b7ff8fc7" providerId="ADAL" clId="{BD56DF93-3764-4E24-9782-505437499B9E}" dt="2024-09-24T19:38:23.319" v="972"/>
        <pc:sldMkLst>
          <pc:docMk/>
          <pc:sldMk cId="220883044" sldId="2147481337"/>
        </pc:sldMkLst>
      </pc:sldChg>
      <pc:sldChg chg="add">
        <pc:chgData name="David Vachala" userId="91433487-0c4d-408d-9c05-4db9b7ff8fc7" providerId="ADAL" clId="{BD56DF93-3764-4E24-9782-505437499B9E}" dt="2024-09-24T19:38:23.319" v="972"/>
        <pc:sldMkLst>
          <pc:docMk/>
          <pc:sldMk cId="600960516" sldId="2147481338"/>
        </pc:sldMkLst>
      </pc:sldChg>
      <pc:sldChg chg="add">
        <pc:chgData name="David Vachala" userId="91433487-0c4d-408d-9c05-4db9b7ff8fc7" providerId="ADAL" clId="{BD56DF93-3764-4E24-9782-505437499B9E}" dt="2024-09-24T19:38:23.319" v="972"/>
        <pc:sldMkLst>
          <pc:docMk/>
          <pc:sldMk cId="1448474662" sldId="2147481339"/>
        </pc:sldMkLst>
      </pc:sldChg>
      <pc:sldChg chg="add">
        <pc:chgData name="David Vachala" userId="91433487-0c4d-408d-9c05-4db9b7ff8fc7" providerId="ADAL" clId="{BD56DF93-3764-4E24-9782-505437499B9E}" dt="2024-09-24T19:38:23.319" v="972"/>
        <pc:sldMkLst>
          <pc:docMk/>
          <pc:sldMk cId="2635870544" sldId="2147481340"/>
        </pc:sldMkLst>
      </pc:sldChg>
      <pc:sldChg chg="add">
        <pc:chgData name="David Vachala" userId="91433487-0c4d-408d-9c05-4db9b7ff8fc7" providerId="ADAL" clId="{BD56DF93-3764-4E24-9782-505437499B9E}" dt="2024-09-24T19:38:23.319" v="972"/>
        <pc:sldMkLst>
          <pc:docMk/>
          <pc:sldMk cId="4020479179" sldId="2147481341"/>
        </pc:sldMkLst>
      </pc:sldChg>
      <pc:sldChg chg="add">
        <pc:chgData name="David Vachala" userId="91433487-0c4d-408d-9c05-4db9b7ff8fc7" providerId="ADAL" clId="{BD56DF93-3764-4E24-9782-505437499B9E}" dt="2024-09-24T19:38:23.319" v="972"/>
        <pc:sldMkLst>
          <pc:docMk/>
          <pc:sldMk cId="3094710697" sldId="2147481342"/>
        </pc:sldMkLst>
      </pc:sldChg>
      <pc:sldChg chg="add">
        <pc:chgData name="David Vachala" userId="91433487-0c4d-408d-9c05-4db9b7ff8fc7" providerId="ADAL" clId="{BD56DF93-3764-4E24-9782-505437499B9E}" dt="2024-09-24T19:38:23.319" v="972"/>
        <pc:sldMkLst>
          <pc:docMk/>
          <pc:sldMk cId="3121441120" sldId="2147481343"/>
        </pc:sldMkLst>
      </pc:sldChg>
      <pc:sldChg chg="add">
        <pc:chgData name="David Vachala" userId="91433487-0c4d-408d-9c05-4db9b7ff8fc7" providerId="ADAL" clId="{BD56DF93-3764-4E24-9782-505437499B9E}" dt="2024-09-25T10:57:02.989" v="975"/>
        <pc:sldMkLst>
          <pc:docMk/>
          <pc:sldMk cId="3617193132" sldId="2147481344"/>
        </pc:sldMkLst>
      </pc:sldChg>
      <pc:sldChg chg="add">
        <pc:chgData name="David Vachala" userId="91433487-0c4d-408d-9c05-4db9b7ff8fc7" providerId="ADAL" clId="{BD56DF93-3764-4E24-9782-505437499B9E}" dt="2024-09-25T10:57:02.989" v="975"/>
        <pc:sldMkLst>
          <pc:docMk/>
          <pc:sldMk cId="1106941848" sldId="2147481345"/>
        </pc:sldMkLst>
      </pc:sldChg>
      <pc:sldChg chg="add">
        <pc:chgData name="David Vachala" userId="91433487-0c4d-408d-9c05-4db9b7ff8fc7" providerId="ADAL" clId="{BD56DF93-3764-4E24-9782-505437499B9E}" dt="2024-09-25T10:57:02.989" v="975"/>
        <pc:sldMkLst>
          <pc:docMk/>
          <pc:sldMk cId="3026064298" sldId="2147481346"/>
        </pc:sldMkLst>
      </pc:sldChg>
      <pc:sldChg chg="add">
        <pc:chgData name="David Vachala" userId="91433487-0c4d-408d-9c05-4db9b7ff8fc7" providerId="ADAL" clId="{BD56DF93-3764-4E24-9782-505437499B9E}" dt="2024-09-25T10:57:02.989" v="975"/>
        <pc:sldMkLst>
          <pc:docMk/>
          <pc:sldMk cId="3219310727" sldId="2147481347"/>
        </pc:sldMkLst>
      </pc:sldChg>
      <pc:sldChg chg="add">
        <pc:chgData name="David Vachala" userId="91433487-0c4d-408d-9c05-4db9b7ff8fc7" providerId="ADAL" clId="{BD56DF93-3764-4E24-9782-505437499B9E}" dt="2024-09-25T10:57:02.989" v="975"/>
        <pc:sldMkLst>
          <pc:docMk/>
          <pc:sldMk cId="3100135915" sldId="2147481348"/>
        </pc:sldMkLst>
      </pc:sldChg>
      <pc:sldChg chg="add">
        <pc:chgData name="David Vachala" userId="91433487-0c4d-408d-9c05-4db9b7ff8fc7" providerId="ADAL" clId="{BD56DF93-3764-4E24-9782-505437499B9E}" dt="2024-09-25T10:57:02.989" v="975"/>
        <pc:sldMkLst>
          <pc:docMk/>
          <pc:sldMk cId="682237151" sldId="2147481349"/>
        </pc:sldMkLst>
      </pc:sldChg>
      <pc:sldChg chg="add">
        <pc:chgData name="David Vachala" userId="91433487-0c4d-408d-9c05-4db9b7ff8fc7" providerId="ADAL" clId="{BD56DF93-3764-4E24-9782-505437499B9E}" dt="2024-09-25T10:57:02.989" v="975"/>
        <pc:sldMkLst>
          <pc:docMk/>
          <pc:sldMk cId="1531875836" sldId="2147481350"/>
        </pc:sldMkLst>
      </pc:sldChg>
      <pc:sldChg chg="add">
        <pc:chgData name="David Vachala" userId="91433487-0c4d-408d-9c05-4db9b7ff8fc7" providerId="ADAL" clId="{BD56DF93-3764-4E24-9782-505437499B9E}" dt="2024-09-25T10:57:02.989" v="975"/>
        <pc:sldMkLst>
          <pc:docMk/>
          <pc:sldMk cId="3246645756" sldId="2147481351"/>
        </pc:sldMkLst>
      </pc:sldChg>
      <pc:sldChg chg="add">
        <pc:chgData name="David Vachala" userId="91433487-0c4d-408d-9c05-4db9b7ff8fc7" providerId="ADAL" clId="{BD56DF93-3764-4E24-9782-505437499B9E}" dt="2024-09-25T10:57:02.989" v="975"/>
        <pc:sldMkLst>
          <pc:docMk/>
          <pc:sldMk cId="4289910181" sldId="2147481352"/>
        </pc:sldMkLst>
      </pc:sldChg>
      <pc:sldMasterChg chg="addSldLayout delSldLayout">
        <pc:chgData name="David Vachala" userId="91433487-0c4d-408d-9c05-4db9b7ff8fc7" providerId="ADAL" clId="{BD56DF93-3764-4E24-9782-505437499B9E}" dt="2024-09-12T19:03:02.851" v="40" actId="47"/>
        <pc:sldMasterMkLst>
          <pc:docMk/>
          <pc:sldMasterMk cId="2885650283" sldId="2147483648"/>
        </pc:sldMasterMkLst>
        <pc:sldLayoutChg chg="add del">
          <pc:chgData name="David Vachala" userId="91433487-0c4d-408d-9c05-4db9b7ff8fc7" providerId="ADAL" clId="{BD56DF93-3764-4E24-9782-505437499B9E}" dt="2024-09-12T19:03:02.851" v="40" actId="47"/>
          <pc:sldLayoutMkLst>
            <pc:docMk/>
            <pc:sldMasterMk cId="2885650283" sldId="2147483648"/>
            <pc:sldLayoutMk cId="2150209998" sldId="2147483664"/>
          </pc:sldLayoutMkLst>
        </pc:sldLayoutChg>
      </pc:sldMasterChg>
    </pc:docChg>
  </pc:docChgLst>
  <pc:docChgLst>
    <pc:chgData name="David Vachala" userId="91433487-0c4d-408d-9c05-4db9b7ff8fc7" providerId="ADAL" clId="{EF6F2B60-0E8E-4088-9A4E-A5AB42ABD5F7}"/>
    <pc:docChg chg="undo custSel addSld delSld modSld sldOrd modSection">
      <pc:chgData name="David Vachala" userId="91433487-0c4d-408d-9c05-4db9b7ff8fc7" providerId="ADAL" clId="{EF6F2B60-0E8E-4088-9A4E-A5AB42ABD5F7}" dt="2024-10-25T17:53:24.755" v="721" actId="47"/>
      <pc:docMkLst>
        <pc:docMk/>
      </pc:docMkLst>
      <pc:sldChg chg="modSp mod">
        <pc:chgData name="David Vachala" userId="91433487-0c4d-408d-9c05-4db9b7ff8fc7" providerId="ADAL" clId="{EF6F2B60-0E8E-4088-9A4E-A5AB42ABD5F7}" dt="2024-10-17T19:12:25.401" v="80" actId="20577"/>
        <pc:sldMkLst>
          <pc:docMk/>
          <pc:sldMk cId="409723674" sldId="259"/>
        </pc:sldMkLst>
      </pc:sldChg>
      <pc:sldChg chg="addSp modSp mod">
        <pc:chgData name="David Vachala" userId="91433487-0c4d-408d-9c05-4db9b7ff8fc7" providerId="ADAL" clId="{EF6F2B60-0E8E-4088-9A4E-A5AB42ABD5F7}" dt="2024-10-17T19:21:25.688" v="187" actId="20577"/>
        <pc:sldMkLst>
          <pc:docMk/>
          <pc:sldMk cId="1743216632" sldId="261"/>
        </pc:sldMkLst>
      </pc:sldChg>
      <pc:sldChg chg="del">
        <pc:chgData name="David Vachala" userId="91433487-0c4d-408d-9c05-4db9b7ff8fc7" providerId="ADAL" clId="{EF6F2B60-0E8E-4088-9A4E-A5AB42ABD5F7}" dt="2024-10-17T19:11:33.569" v="25" actId="47"/>
        <pc:sldMkLst>
          <pc:docMk/>
          <pc:sldMk cId="3698344380" sldId="2147468960"/>
        </pc:sldMkLst>
      </pc:sldChg>
      <pc:sldChg chg="del">
        <pc:chgData name="David Vachala" userId="91433487-0c4d-408d-9c05-4db9b7ff8fc7" providerId="ADAL" clId="{EF6F2B60-0E8E-4088-9A4E-A5AB42ABD5F7}" dt="2024-10-17T19:11:33.845" v="26" actId="47"/>
        <pc:sldMkLst>
          <pc:docMk/>
          <pc:sldMk cId="497644256" sldId="2147468961"/>
        </pc:sldMkLst>
      </pc:sldChg>
      <pc:sldChg chg="del">
        <pc:chgData name="David Vachala" userId="91433487-0c4d-408d-9c05-4db9b7ff8fc7" providerId="ADAL" clId="{EF6F2B60-0E8E-4088-9A4E-A5AB42ABD5F7}" dt="2024-10-17T19:11:34.060" v="27" actId="47"/>
        <pc:sldMkLst>
          <pc:docMk/>
          <pc:sldMk cId="935840356" sldId="2147468962"/>
        </pc:sldMkLst>
      </pc:sldChg>
      <pc:sldChg chg="del">
        <pc:chgData name="David Vachala" userId="91433487-0c4d-408d-9c05-4db9b7ff8fc7" providerId="ADAL" clId="{EF6F2B60-0E8E-4088-9A4E-A5AB42ABD5F7}" dt="2024-10-17T19:11:34.267" v="28" actId="47"/>
        <pc:sldMkLst>
          <pc:docMk/>
          <pc:sldMk cId="434766629" sldId="2147468963"/>
        </pc:sldMkLst>
      </pc:sldChg>
      <pc:sldChg chg="del">
        <pc:chgData name="David Vachala" userId="91433487-0c4d-408d-9c05-4db9b7ff8fc7" providerId="ADAL" clId="{EF6F2B60-0E8E-4088-9A4E-A5AB42ABD5F7}" dt="2024-10-17T19:11:32.214" v="20" actId="47"/>
        <pc:sldMkLst>
          <pc:docMk/>
          <pc:sldMk cId="1903793807" sldId="2147468966"/>
        </pc:sldMkLst>
      </pc:sldChg>
      <pc:sldChg chg="del">
        <pc:chgData name="David Vachala" userId="91433487-0c4d-408d-9c05-4db9b7ff8fc7" providerId="ADAL" clId="{EF6F2B60-0E8E-4088-9A4E-A5AB42ABD5F7}" dt="2024-10-17T19:11:32.555" v="21" actId="47"/>
        <pc:sldMkLst>
          <pc:docMk/>
          <pc:sldMk cId="710295476" sldId="2147468967"/>
        </pc:sldMkLst>
      </pc:sldChg>
      <pc:sldChg chg="del">
        <pc:chgData name="David Vachala" userId="91433487-0c4d-408d-9c05-4db9b7ff8fc7" providerId="ADAL" clId="{EF6F2B60-0E8E-4088-9A4E-A5AB42ABD5F7}" dt="2024-10-17T19:11:35.541" v="32" actId="47"/>
        <pc:sldMkLst>
          <pc:docMk/>
          <pc:sldMk cId="4130976494" sldId="2147468968"/>
        </pc:sldMkLst>
      </pc:sldChg>
      <pc:sldChg chg="del">
        <pc:chgData name="David Vachala" userId="91433487-0c4d-408d-9c05-4db9b7ff8fc7" providerId="ADAL" clId="{EF6F2B60-0E8E-4088-9A4E-A5AB42ABD5F7}" dt="2024-10-17T19:11:35.820" v="33" actId="47"/>
        <pc:sldMkLst>
          <pc:docMk/>
          <pc:sldMk cId="545209406" sldId="2147468969"/>
        </pc:sldMkLst>
      </pc:sldChg>
      <pc:sldChg chg="del">
        <pc:chgData name="David Vachala" userId="91433487-0c4d-408d-9c05-4db9b7ff8fc7" providerId="ADAL" clId="{EF6F2B60-0E8E-4088-9A4E-A5AB42ABD5F7}" dt="2024-10-17T19:11:33.077" v="23" actId="47"/>
        <pc:sldMkLst>
          <pc:docMk/>
          <pc:sldMk cId="3758750498" sldId="2147468970"/>
        </pc:sldMkLst>
      </pc:sldChg>
      <pc:sldChg chg="del">
        <pc:chgData name="David Vachala" userId="91433487-0c4d-408d-9c05-4db9b7ff8fc7" providerId="ADAL" clId="{EF6F2B60-0E8E-4088-9A4E-A5AB42ABD5F7}" dt="2024-10-17T19:11:33.327" v="24" actId="47"/>
        <pc:sldMkLst>
          <pc:docMk/>
          <pc:sldMk cId="770049797" sldId="2147468971"/>
        </pc:sldMkLst>
      </pc:sldChg>
      <pc:sldChg chg="del">
        <pc:chgData name="David Vachala" userId="91433487-0c4d-408d-9c05-4db9b7ff8fc7" providerId="ADAL" clId="{EF6F2B60-0E8E-4088-9A4E-A5AB42ABD5F7}" dt="2024-10-17T19:11:32.851" v="22" actId="47"/>
        <pc:sldMkLst>
          <pc:docMk/>
          <pc:sldMk cId="1282644362" sldId="2147468972"/>
        </pc:sldMkLst>
      </pc:sldChg>
      <pc:sldChg chg="del">
        <pc:chgData name="David Vachala" userId="91433487-0c4d-408d-9c05-4db9b7ff8fc7" providerId="ADAL" clId="{EF6F2B60-0E8E-4088-9A4E-A5AB42ABD5F7}" dt="2024-10-17T19:11:36.202" v="34" actId="47"/>
        <pc:sldMkLst>
          <pc:docMk/>
          <pc:sldMk cId="1465958584" sldId="2147468974"/>
        </pc:sldMkLst>
      </pc:sldChg>
      <pc:sldChg chg="del">
        <pc:chgData name="David Vachala" userId="91433487-0c4d-408d-9c05-4db9b7ff8fc7" providerId="ADAL" clId="{EF6F2B60-0E8E-4088-9A4E-A5AB42ABD5F7}" dt="2024-10-17T19:11:36.516" v="35" actId="47"/>
        <pc:sldMkLst>
          <pc:docMk/>
          <pc:sldMk cId="3343844020" sldId="2147468975"/>
        </pc:sldMkLst>
      </pc:sldChg>
      <pc:sldChg chg="del">
        <pc:chgData name="David Vachala" userId="91433487-0c4d-408d-9c05-4db9b7ff8fc7" providerId="ADAL" clId="{EF6F2B60-0E8E-4088-9A4E-A5AB42ABD5F7}" dt="2024-10-17T19:11:37.088" v="36" actId="47"/>
        <pc:sldMkLst>
          <pc:docMk/>
          <pc:sldMk cId="1618938410" sldId="2147468976"/>
        </pc:sldMkLst>
      </pc:sldChg>
      <pc:sldChg chg="del">
        <pc:chgData name="David Vachala" userId="91433487-0c4d-408d-9c05-4db9b7ff8fc7" providerId="ADAL" clId="{EF6F2B60-0E8E-4088-9A4E-A5AB42ABD5F7}" dt="2024-10-17T19:11:37.563" v="37" actId="47"/>
        <pc:sldMkLst>
          <pc:docMk/>
          <pc:sldMk cId="2385382139" sldId="2147468977"/>
        </pc:sldMkLst>
      </pc:sldChg>
      <pc:sldChg chg="del">
        <pc:chgData name="David Vachala" userId="91433487-0c4d-408d-9c05-4db9b7ff8fc7" providerId="ADAL" clId="{EF6F2B60-0E8E-4088-9A4E-A5AB42ABD5F7}" dt="2024-10-17T19:11:38.671" v="39" actId="47"/>
        <pc:sldMkLst>
          <pc:docMk/>
          <pc:sldMk cId="3725312618" sldId="2147468978"/>
        </pc:sldMkLst>
      </pc:sldChg>
      <pc:sldChg chg="del">
        <pc:chgData name="David Vachala" userId="91433487-0c4d-408d-9c05-4db9b7ff8fc7" providerId="ADAL" clId="{EF6F2B60-0E8E-4088-9A4E-A5AB42ABD5F7}" dt="2024-10-17T19:11:35.140" v="31" actId="47"/>
        <pc:sldMkLst>
          <pc:docMk/>
          <pc:sldMk cId="2694394990" sldId="2147478277"/>
        </pc:sldMkLst>
      </pc:sldChg>
      <pc:sldChg chg="del">
        <pc:chgData name="David Vachala" userId="91433487-0c4d-408d-9c05-4db9b7ff8fc7" providerId="ADAL" clId="{EF6F2B60-0E8E-4088-9A4E-A5AB42ABD5F7}" dt="2024-10-17T19:11:38.194" v="38" actId="47"/>
        <pc:sldMkLst>
          <pc:docMk/>
          <pc:sldMk cId="442066836" sldId="2147478278"/>
        </pc:sldMkLst>
      </pc:sldChg>
      <pc:sldChg chg="modSp mod">
        <pc:chgData name="David Vachala" userId="91433487-0c4d-408d-9c05-4db9b7ff8fc7" providerId="ADAL" clId="{EF6F2B60-0E8E-4088-9A4E-A5AB42ABD5F7}" dt="2024-10-17T19:25:07.379" v="216" actId="20577"/>
        <pc:sldMkLst>
          <pc:docMk/>
          <pc:sldMk cId="530844445" sldId="2147481261"/>
        </pc:sldMkLst>
      </pc:sldChg>
      <pc:sldChg chg="del">
        <pc:chgData name="David Vachala" userId="91433487-0c4d-408d-9c05-4db9b7ff8fc7" providerId="ADAL" clId="{EF6F2B60-0E8E-4088-9A4E-A5AB42ABD5F7}" dt="2024-10-17T19:11:57.455" v="52" actId="47"/>
        <pc:sldMkLst>
          <pc:docMk/>
          <pc:sldMk cId="3354364979" sldId="2147481319"/>
        </pc:sldMkLst>
      </pc:sldChg>
      <pc:sldChg chg="del">
        <pc:chgData name="David Vachala" userId="91433487-0c4d-408d-9c05-4db9b7ff8fc7" providerId="ADAL" clId="{EF6F2B60-0E8E-4088-9A4E-A5AB42ABD5F7}" dt="2024-10-17T19:11:59.326" v="53" actId="47"/>
        <pc:sldMkLst>
          <pc:docMk/>
          <pc:sldMk cId="3079182513" sldId="2147481322"/>
        </pc:sldMkLst>
      </pc:sldChg>
      <pc:sldChg chg="del">
        <pc:chgData name="David Vachala" userId="91433487-0c4d-408d-9c05-4db9b7ff8fc7" providerId="ADAL" clId="{EF6F2B60-0E8E-4088-9A4E-A5AB42ABD5F7}" dt="2024-10-17T19:11:59.750" v="54" actId="47"/>
        <pc:sldMkLst>
          <pc:docMk/>
          <pc:sldMk cId="2406362547" sldId="2147481323"/>
        </pc:sldMkLst>
      </pc:sldChg>
      <pc:sldChg chg="del">
        <pc:chgData name="David Vachala" userId="91433487-0c4d-408d-9c05-4db9b7ff8fc7" providerId="ADAL" clId="{EF6F2B60-0E8E-4088-9A4E-A5AB42ABD5F7}" dt="2024-10-17T19:12:00.084" v="55" actId="47"/>
        <pc:sldMkLst>
          <pc:docMk/>
          <pc:sldMk cId="3303910980" sldId="2147481324"/>
        </pc:sldMkLst>
      </pc:sldChg>
      <pc:sldChg chg="del">
        <pc:chgData name="David Vachala" userId="91433487-0c4d-408d-9c05-4db9b7ff8fc7" providerId="ADAL" clId="{EF6F2B60-0E8E-4088-9A4E-A5AB42ABD5F7}" dt="2024-10-17T19:12:00.314" v="56" actId="47"/>
        <pc:sldMkLst>
          <pc:docMk/>
          <pc:sldMk cId="634596184" sldId="2147481325"/>
        </pc:sldMkLst>
      </pc:sldChg>
      <pc:sldChg chg="del">
        <pc:chgData name="David Vachala" userId="91433487-0c4d-408d-9c05-4db9b7ff8fc7" providerId="ADAL" clId="{EF6F2B60-0E8E-4088-9A4E-A5AB42ABD5F7}" dt="2024-10-17T19:12:01.415" v="58" actId="47"/>
        <pc:sldMkLst>
          <pc:docMk/>
          <pc:sldMk cId="2667727811" sldId="2147481326"/>
        </pc:sldMkLst>
      </pc:sldChg>
      <pc:sldChg chg="del">
        <pc:chgData name="David Vachala" userId="91433487-0c4d-408d-9c05-4db9b7ff8fc7" providerId="ADAL" clId="{EF6F2B60-0E8E-4088-9A4E-A5AB42ABD5F7}" dt="2024-10-17T19:12:00.886" v="57" actId="47"/>
        <pc:sldMkLst>
          <pc:docMk/>
          <pc:sldMk cId="463551462" sldId="2147481327"/>
        </pc:sldMkLst>
      </pc:sldChg>
      <pc:sldChg chg="del">
        <pc:chgData name="David Vachala" userId="91433487-0c4d-408d-9c05-4db9b7ff8fc7" providerId="ADAL" clId="{EF6F2B60-0E8E-4088-9A4E-A5AB42ABD5F7}" dt="2024-10-17T19:12:03.603" v="62" actId="47"/>
        <pc:sldMkLst>
          <pc:docMk/>
          <pc:sldMk cId="2053426267" sldId="2147481328"/>
        </pc:sldMkLst>
      </pc:sldChg>
      <pc:sldChg chg="del">
        <pc:chgData name="David Vachala" userId="91433487-0c4d-408d-9c05-4db9b7ff8fc7" providerId="ADAL" clId="{EF6F2B60-0E8E-4088-9A4E-A5AB42ABD5F7}" dt="2024-10-17T19:12:04.116" v="63" actId="47"/>
        <pc:sldMkLst>
          <pc:docMk/>
          <pc:sldMk cId="4231525774" sldId="2147481329"/>
        </pc:sldMkLst>
      </pc:sldChg>
      <pc:sldChg chg="del">
        <pc:chgData name="David Vachala" userId="91433487-0c4d-408d-9c05-4db9b7ff8fc7" providerId="ADAL" clId="{EF6F2B60-0E8E-4088-9A4E-A5AB42ABD5F7}" dt="2024-10-17T19:12:04.612" v="64" actId="47"/>
        <pc:sldMkLst>
          <pc:docMk/>
          <pc:sldMk cId="1102261046" sldId="2147481330"/>
        </pc:sldMkLst>
      </pc:sldChg>
      <pc:sldChg chg="del">
        <pc:chgData name="David Vachala" userId="91433487-0c4d-408d-9c05-4db9b7ff8fc7" providerId="ADAL" clId="{EF6F2B60-0E8E-4088-9A4E-A5AB42ABD5F7}" dt="2024-10-17T19:12:05.106" v="65" actId="47"/>
        <pc:sldMkLst>
          <pc:docMk/>
          <pc:sldMk cId="2487079044" sldId="2147481331"/>
        </pc:sldMkLst>
      </pc:sldChg>
      <pc:sldChg chg="del">
        <pc:chgData name="David Vachala" userId="91433487-0c4d-408d-9c05-4db9b7ff8fc7" providerId="ADAL" clId="{EF6F2B60-0E8E-4088-9A4E-A5AB42ABD5F7}" dt="2024-10-17T19:12:05.704" v="66" actId="47"/>
        <pc:sldMkLst>
          <pc:docMk/>
          <pc:sldMk cId="3680975076" sldId="2147481332"/>
        </pc:sldMkLst>
      </pc:sldChg>
      <pc:sldChg chg="del">
        <pc:chgData name="David Vachala" userId="91433487-0c4d-408d-9c05-4db9b7ff8fc7" providerId="ADAL" clId="{EF6F2B60-0E8E-4088-9A4E-A5AB42ABD5F7}" dt="2024-10-17T19:12:01.991" v="59" actId="47"/>
        <pc:sldMkLst>
          <pc:docMk/>
          <pc:sldMk cId="1066677339" sldId="2147481333"/>
        </pc:sldMkLst>
      </pc:sldChg>
      <pc:sldChg chg="del">
        <pc:chgData name="David Vachala" userId="91433487-0c4d-408d-9c05-4db9b7ff8fc7" providerId="ADAL" clId="{EF6F2B60-0E8E-4088-9A4E-A5AB42ABD5F7}" dt="2024-10-17T19:12:02.535" v="60" actId="47"/>
        <pc:sldMkLst>
          <pc:docMk/>
          <pc:sldMk cId="1703471933" sldId="2147481334"/>
        </pc:sldMkLst>
      </pc:sldChg>
      <pc:sldChg chg="del">
        <pc:chgData name="David Vachala" userId="91433487-0c4d-408d-9c05-4db9b7ff8fc7" providerId="ADAL" clId="{EF6F2B60-0E8E-4088-9A4E-A5AB42ABD5F7}" dt="2024-10-17T19:12:03.135" v="61" actId="47"/>
        <pc:sldMkLst>
          <pc:docMk/>
          <pc:sldMk cId="4039528481" sldId="2147481335"/>
        </pc:sldMkLst>
      </pc:sldChg>
      <pc:sldChg chg="addSp modSp mod">
        <pc:chgData name="David Vachala" userId="91433487-0c4d-408d-9c05-4db9b7ff8fc7" providerId="ADAL" clId="{EF6F2B60-0E8E-4088-9A4E-A5AB42ABD5F7}" dt="2024-10-18T18:33:32.481" v="261"/>
        <pc:sldMkLst>
          <pc:docMk/>
          <pc:sldMk cId="3171929652" sldId="2147481336"/>
        </pc:sldMkLst>
      </pc:sldChg>
      <pc:sldChg chg="del">
        <pc:chgData name="David Vachala" userId="91433487-0c4d-408d-9c05-4db9b7ff8fc7" providerId="ADAL" clId="{EF6F2B60-0E8E-4088-9A4E-A5AB42ABD5F7}" dt="2024-10-17T19:11:46.911" v="44" actId="47"/>
        <pc:sldMkLst>
          <pc:docMk/>
          <pc:sldMk cId="220883044" sldId="2147481337"/>
        </pc:sldMkLst>
      </pc:sldChg>
      <pc:sldChg chg="del">
        <pc:chgData name="David Vachala" userId="91433487-0c4d-408d-9c05-4db9b7ff8fc7" providerId="ADAL" clId="{EF6F2B60-0E8E-4088-9A4E-A5AB42ABD5F7}" dt="2024-10-17T19:11:49.010" v="45" actId="47"/>
        <pc:sldMkLst>
          <pc:docMk/>
          <pc:sldMk cId="600960516" sldId="2147481338"/>
        </pc:sldMkLst>
      </pc:sldChg>
      <pc:sldChg chg="del">
        <pc:chgData name="David Vachala" userId="91433487-0c4d-408d-9c05-4db9b7ff8fc7" providerId="ADAL" clId="{EF6F2B60-0E8E-4088-9A4E-A5AB42ABD5F7}" dt="2024-10-17T19:11:49.580" v="46" actId="47"/>
        <pc:sldMkLst>
          <pc:docMk/>
          <pc:sldMk cId="1448474662" sldId="2147481339"/>
        </pc:sldMkLst>
      </pc:sldChg>
      <pc:sldChg chg="del">
        <pc:chgData name="David Vachala" userId="91433487-0c4d-408d-9c05-4db9b7ff8fc7" providerId="ADAL" clId="{EF6F2B60-0E8E-4088-9A4E-A5AB42ABD5F7}" dt="2024-10-17T19:11:50.159" v="47" actId="47"/>
        <pc:sldMkLst>
          <pc:docMk/>
          <pc:sldMk cId="2635870544" sldId="2147481340"/>
        </pc:sldMkLst>
      </pc:sldChg>
      <pc:sldChg chg="del">
        <pc:chgData name="David Vachala" userId="91433487-0c4d-408d-9c05-4db9b7ff8fc7" providerId="ADAL" clId="{EF6F2B60-0E8E-4088-9A4E-A5AB42ABD5F7}" dt="2024-10-17T19:11:51.054" v="48" actId="47"/>
        <pc:sldMkLst>
          <pc:docMk/>
          <pc:sldMk cId="4020479179" sldId="2147481341"/>
        </pc:sldMkLst>
      </pc:sldChg>
      <pc:sldChg chg="del">
        <pc:chgData name="David Vachala" userId="91433487-0c4d-408d-9c05-4db9b7ff8fc7" providerId="ADAL" clId="{EF6F2B60-0E8E-4088-9A4E-A5AB42ABD5F7}" dt="2024-10-17T19:11:51.654" v="49" actId="47"/>
        <pc:sldMkLst>
          <pc:docMk/>
          <pc:sldMk cId="3094710697" sldId="2147481342"/>
        </pc:sldMkLst>
      </pc:sldChg>
      <pc:sldChg chg="del">
        <pc:chgData name="David Vachala" userId="91433487-0c4d-408d-9c05-4db9b7ff8fc7" providerId="ADAL" clId="{EF6F2B60-0E8E-4088-9A4E-A5AB42ABD5F7}" dt="2024-10-17T19:11:52.369" v="50" actId="47"/>
        <pc:sldMkLst>
          <pc:docMk/>
          <pc:sldMk cId="3121441120" sldId="2147481343"/>
        </pc:sldMkLst>
      </pc:sldChg>
      <pc:sldChg chg="del">
        <pc:chgData name="David Vachala" userId="91433487-0c4d-408d-9c05-4db9b7ff8fc7" providerId="ADAL" clId="{EF6F2B60-0E8E-4088-9A4E-A5AB42ABD5F7}" dt="2024-10-17T19:11:34.583" v="29" actId="47"/>
        <pc:sldMkLst>
          <pc:docMk/>
          <pc:sldMk cId="3100135915" sldId="2147481348"/>
        </pc:sldMkLst>
      </pc:sldChg>
      <pc:sldChg chg="del">
        <pc:chgData name="David Vachala" userId="91433487-0c4d-408d-9c05-4db9b7ff8fc7" providerId="ADAL" clId="{EF6F2B60-0E8E-4088-9A4E-A5AB42ABD5F7}" dt="2024-10-17T19:11:34.851" v="30" actId="47"/>
        <pc:sldMkLst>
          <pc:docMk/>
          <pc:sldMk cId="682237151" sldId="2147481349"/>
        </pc:sldMkLst>
      </pc:sldChg>
      <pc:sldChg chg="del">
        <pc:chgData name="David Vachala" userId="91433487-0c4d-408d-9c05-4db9b7ff8fc7" providerId="ADAL" clId="{EF6F2B60-0E8E-4088-9A4E-A5AB42ABD5F7}" dt="2024-10-17T19:11:39.296" v="40" actId="47"/>
        <pc:sldMkLst>
          <pc:docMk/>
          <pc:sldMk cId="1531875836" sldId="2147481350"/>
        </pc:sldMkLst>
      </pc:sldChg>
      <pc:sldChg chg="del">
        <pc:chgData name="David Vachala" userId="91433487-0c4d-408d-9c05-4db9b7ff8fc7" providerId="ADAL" clId="{EF6F2B60-0E8E-4088-9A4E-A5AB42ABD5F7}" dt="2024-10-17T19:11:39.990" v="41" actId="47"/>
        <pc:sldMkLst>
          <pc:docMk/>
          <pc:sldMk cId="3246645756" sldId="2147481351"/>
        </pc:sldMkLst>
      </pc:sldChg>
      <pc:sldChg chg="del">
        <pc:chgData name="David Vachala" userId="91433487-0c4d-408d-9c05-4db9b7ff8fc7" providerId="ADAL" clId="{EF6F2B60-0E8E-4088-9A4E-A5AB42ABD5F7}" dt="2024-10-17T19:11:41.357" v="42" actId="47"/>
        <pc:sldMkLst>
          <pc:docMk/>
          <pc:sldMk cId="4289910181" sldId="2147481352"/>
        </pc:sldMkLst>
      </pc:sldChg>
      <pc:sldChg chg="new">
        <pc:chgData name="David Vachala" userId="91433487-0c4d-408d-9c05-4db9b7ff8fc7" providerId="ADAL" clId="{EF6F2B60-0E8E-4088-9A4E-A5AB42ABD5F7}" dt="2024-10-17T19:11:45.709" v="43" actId="680"/>
        <pc:sldMkLst>
          <pc:docMk/>
          <pc:sldMk cId="1783839029" sldId="2147481354"/>
        </pc:sldMkLst>
      </pc:sldChg>
      <pc:sldChg chg="addSp modSp new mod">
        <pc:chgData name="David Vachala" userId="91433487-0c4d-408d-9c05-4db9b7ff8fc7" providerId="ADAL" clId="{EF6F2B60-0E8E-4088-9A4E-A5AB42ABD5F7}" dt="2024-10-25T17:29:09.864" v="305" actId="20577"/>
        <pc:sldMkLst>
          <pc:docMk/>
          <pc:sldMk cId="1099974337" sldId="2147481355"/>
        </pc:sldMkLst>
      </pc:sldChg>
      <pc:sldChg chg="addSp modSp add mod ord">
        <pc:chgData name="David Vachala" userId="91433487-0c4d-408d-9c05-4db9b7ff8fc7" providerId="ADAL" clId="{EF6F2B60-0E8E-4088-9A4E-A5AB42ABD5F7}" dt="2024-10-25T17:32:18.812" v="343" actId="20577"/>
        <pc:sldMkLst>
          <pc:docMk/>
          <pc:sldMk cId="2194955618" sldId="2147481356"/>
        </pc:sldMkLst>
      </pc:sldChg>
      <pc:sldChg chg="addSp modSp add mod">
        <pc:chgData name="David Vachala" userId="91433487-0c4d-408d-9c05-4db9b7ff8fc7" providerId="ADAL" clId="{EF6F2B60-0E8E-4088-9A4E-A5AB42ABD5F7}" dt="2024-10-25T17:36:50.536" v="377" actId="1076"/>
        <pc:sldMkLst>
          <pc:docMk/>
          <pc:sldMk cId="2110942674" sldId="2147481357"/>
        </pc:sldMkLst>
      </pc:sldChg>
      <pc:sldChg chg="addSp modSp add mod">
        <pc:chgData name="David Vachala" userId="91433487-0c4d-408d-9c05-4db9b7ff8fc7" providerId="ADAL" clId="{EF6F2B60-0E8E-4088-9A4E-A5AB42ABD5F7}" dt="2024-10-25T17:39:23.276" v="407" actId="20577"/>
        <pc:sldMkLst>
          <pc:docMk/>
          <pc:sldMk cId="3463526780" sldId="2147481358"/>
        </pc:sldMkLst>
      </pc:sldChg>
      <pc:sldChg chg="addSp modSp add mod">
        <pc:chgData name="David Vachala" userId="91433487-0c4d-408d-9c05-4db9b7ff8fc7" providerId="ADAL" clId="{EF6F2B60-0E8E-4088-9A4E-A5AB42ABD5F7}" dt="2024-10-25T17:45:44.717" v="523" actId="1076"/>
        <pc:sldMkLst>
          <pc:docMk/>
          <pc:sldMk cId="3199756371" sldId="2147481359"/>
        </pc:sldMkLst>
      </pc:sldChg>
      <pc:sldChg chg="addSp modSp add mod">
        <pc:chgData name="David Vachala" userId="91433487-0c4d-408d-9c05-4db9b7ff8fc7" providerId="ADAL" clId="{EF6F2B60-0E8E-4088-9A4E-A5AB42ABD5F7}" dt="2024-10-25T17:45:39.649" v="521" actId="1076"/>
        <pc:sldMkLst>
          <pc:docMk/>
          <pc:sldMk cId="3514704513" sldId="2147481360"/>
        </pc:sldMkLst>
      </pc:sldChg>
      <pc:sldChg chg="addSp modSp add mod">
        <pc:chgData name="David Vachala" userId="91433487-0c4d-408d-9c05-4db9b7ff8fc7" providerId="ADAL" clId="{EF6F2B60-0E8E-4088-9A4E-A5AB42ABD5F7}" dt="2024-10-25T17:52:15.152" v="716" actId="1076"/>
        <pc:sldMkLst>
          <pc:docMk/>
          <pc:sldMk cId="2158047345" sldId="2147481361"/>
        </pc:sldMkLst>
      </pc:sldChg>
      <pc:sldChg chg="addSp modSp add mod ord">
        <pc:chgData name="David Vachala" userId="91433487-0c4d-408d-9c05-4db9b7ff8fc7" providerId="ADAL" clId="{EF6F2B60-0E8E-4088-9A4E-A5AB42ABD5F7}" dt="2024-10-25T17:45:48.690" v="525" actId="1076"/>
        <pc:sldMkLst>
          <pc:docMk/>
          <pc:sldMk cId="2184145422" sldId="2147481362"/>
        </pc:sldMkLst>
      </pc:sldChg>
      <pc:sldChg chg="add del">
        <pc:chgData name="David Vachala" userId="91433487-0c4d-408d-9c05-4db9b7ff8fc7" providerId="ADAL" clId="{EF6F2B60-0E8E-4088-9A4E-A5AB42ABD5F7}" dt="2024-10-25T17:53:23.249" v="719" actId="47"/>
        <pc:sldMkLst>
          <pc:docMk/>
          <pc:sldMk cId="3859578106" sldId="2147481363"/>
        </pc:sldMkLst>
      </pc:sldChg>
      <pc:sldChg chg="addSp modSp add mod ord">
        <pc:chgData name="David Vachala" userId="91433487-0c4d-408d-9c05-4db9b7ff8fc7" providerId="ADAL" clId="{EF6F2B60-0E8E-4088-9A4E-A5AB42ABD5F7}" dt="2024-10-25T17:50:24.133" v="556"/>
        <pc:sldMkLst>
          <pc:docMk/>
          <pc:sldMk cId="2741452464" sldId="2147481364"/>
        </pc:sldMkLst>
      </pc:sldChg>
      <pc:sldChg chg="add del">
        <pc:chgData name="David Vachala" userId="91433487-0c4d-408d-9c05-4db9b7ff8fc7" providerId="ADAL" clId="{EF6F2B60-0E8E-4088-9A4E-A5AB42ABD5F7}" dt="2024-10-25T17:53:24.304" v="720" actId="47"/>
        <pc:sldMkLst>
          <pc:docMk/>
          <pc:sldMk cId="784583542" sldId="2147481365"/>
        </pc:sldMkLst>
      </pc:sldChg>
      <pc:sldChg chg="add del">
        <pc:chgData name="David Vachala" userId="91433487-0c4d-408d-9c05-4db9b7ff8fc7" providerId="ADAL" clId="{EF6F2B60-0E8E-4088-9A4E-A5AB42ABD5F7}" dt="2024-10-25T17:53:24.755" v="721" actId="47"/>
        <pc:sldMkLst>
          <pc:docMk/>
          <pc:sldMk cId="3373994953" sldId="2147481366"/>
        </pc:sldMkLst>
      </pc:sldChg>
      <pc:sldMasterChg chg="delSldLayout">
        <pc:chgData name="David Vachala" userId="91433487-0c4d-408d-9c05-4db9b7ff8fc7" providerId="ADAL" clId="{EF6F2B60-0E8E-4088-9A4E-A5AB42ABD5F7}" dt="2024-10-17T19:11:41.357" v="42" actId="47"/>
        <pc:sldMasterMkLst>
          <pc:docMk/>
          <pc:sldMasterMk cId="2885650283" sldId="2147483648"/>
        </pc:sldMasterMkLst>
        <pc:sldLayoutChg chg="del">
          <pc:chgData name="David Vachala" userId="91433487-0c4d-408d-9c05-4db9b7ff8fc7" providerId="ADAL" clId="{EF6F2B60-0E8E-4088-9A4E-A5AB42ABD5F7}" dt="2024-10-17T19:11:41.357" v="42" actId="47"/>
          <pc:sldLayoutMkLst>
            <pc:docMk/>
            <pc:sldMasterMk cId="2885650283" sldId="2147483648"/>
            <pc:sldLayoutMk cId="2484820661" sldId="2147483667"/>
          </pc:sldLayoutMkLst>
        </pc:sldLayoutChg>
        <pc:sldLayoutChg chg="del">
          <pc:chgData name="David Vachala" userId="91433487-0c4d-408d-9c05-4db9b7ff8fc7" providerId="ADAL" clId="{EF6F2B60-0E8E-4088-9A4E-A5AB42ABD5F7}" dt="2024-10-17T19:11:38.671" v="39" actId="47"/>
          <pc:sldLayoutMkLst>
            <pc:docMk/>
            <pc:sldMasterMk cId="2885650283" sldId="2147483648"/>
            <pc:sldLayoutMk cId="301889793" sldId="2147483668"/>
          </pc:sldLayoutMkLst>
        </pc:sldLayoutChg>
      </pc:sldMasterChg>
    </pc:docChg>
  </pc:docChgLst>
  <pc:docChgLst>
    <pc:chgData name="David Vachala" userId="91433487-0c4d-408d-9c05-4db9b7ff8fc7" providerId="ADAL" clId="{A3358793-9354-4A7D-83A9-CA5EDB9019B6}"/>
    <pc:docChg chg="undo redo custSel addSld delSld modSld sldOrd modSection">
      <pc:chgData name="David Vachala" userId="91433487-0c4d-408d-9c05-4db9b7ff8fc7" providerId="ADAL" clId="{A3358793-9354-4A7D-83A9-CA5EDB9019B6}" dt="2024-07-31T11:46:48.080" v="545" actId="1076"/>
      <pc:docMkLst>
        <pc:docMk/>
      </pc:docMkLst>
      <pc:sldChg chg="modSp mod">
        <pc:chgData name="David Vachala" userId="91433487-0c4d-408d-9c05-4db9b7ff8fc7" providerId="ADAL" clId="{A3358793-9354-4A7D-83A9-CA5EDB9019B6}" dt="2024-07-03T19:58:48.045" v="43" actId="20577"/>
        <pc:sldMkLst>
          <pc:docMk/>
          <pc:sldMk cId="409723674" sldId="259"/>
        </pc:sldMkLst>
      </pc:sldChg>
      <pc:sldChg chg="modSp mod">
        <pc:chgData name="David Vachala" userId="91433487-0c4d-408d-9c05-4db9b7ff8fc7" providerId="ADAL" clId="{A3358793-9354-4A7D-83A9-CA5EDB9019B6}" dt="2024-07-03T20:05:55.903" v="112" actId="20577"/>
        <pc:sldMkLst>
          <pc:docMk/>
          <pc:sldMk cId="1743216632" sldId="261"/>
        </pc:sldMkLst>
      </pc:sldChg>
      <pc:sldChg chg="del">
        <pc:chgData name="David Vachala" userId="91433487-0c4d-408d-9c05-4db9b7ff8fc7" providerId="ADAL" clId="{A3358793-9354-4A7D-83A9-CA5EDB9019B6}" dt="2024-07-03T19:58:21.956" v="28" actId="47"/>
        <pc:sldMkLst>
          <pc:docMk/>
          <pc:sldMk cId="3993935628" sldId="2147481260"/>
        </pc:sldMkLst>
      </pc:sldChg>
      <pc:sldChg chg="modSp mod">
        <pc:chgData name="David Vachala" userId="91433487-0c4d-408d-9c05-4db9b7ff8fc7" providerId="ADAL" clId="{A3358793-9354-4A7D-83A9-CA5EDB9019B6}" dt="2024-07-03T20:12:22.803" v="156" actId="108"/>
        <pc:sldMkLst>
          <pc:docMk/>
          <pc:sldMk cId="530844445" sldId="2147481261"/>
        </pc:sldMkLst>
      </pc:sldChg>
      <pc:sldChg chg="del">
        <pc:chgData name="David Vachala" userId="91433487-0c4d-408d-9c05-4db9b7ff8fc7" providerId="ADAL" clId="{A3358793-9354-4A7D-83A9-CA5EDB9019B6}" dt="2024-07-03T19:57:53.572" v="1" actId="47"/>
        <pc:sldMkLst>
          <pc:docMk/>
          <pc:sldMk cId="1863653876" sldId="2147481262"/>
        </pc:sldMkLst>
      </pc:sldChg>
      <pc:sldChg chg="del">
        <pc:chgData name="David Vachala" userId="91433487-0c4d-408d-9c05-4db9b7ff8fc7" providerId="ADAL" clId="{A3358793-9354-4A7D-83A9-CA5EDB9019B6}" dt="2024-07-03T19:57:54.635" v="2" actId="47"/>
        <pc:sldMkLst>
          <pc:docMk/>
          <pc:sldMk cId="2631020316" sldId="2147481263"/>
        </pc:sldMkLst>
      </pc:sldChg>
      <pc:sldChg chg="del">
        <pc:chgData name="David Vachala" userId="91433487-0c4d-408d-9c05-4db9b7ff8fc7" providerId="ADAL" clId="{A3358793-9354-4A7D-83A9-CA5EDB9019B6}" dt="2024-07-03T19:57:54.970" v="3" actId="47"/>
        <pc:sldMkLst>
          <pc:docMk/>
          <pc:sldMk cId="3861783714" sldId="2147481264"/>
        </pc:sldMkLst>
      </pc:sldChg>
      <pc:sldChg chg="del">
        <pc:chgData name="David Vachala" userId="91433487-0c4d-408d-9c05-4db9b7ff8fc7" providerId="ADAL" clId="{A3358793-9354-4A7D-83A9-CA5EDB9019B6}" dt="2024-07-03T19:57:55.187" v="4" actId="47"/>
        <pc:sldMkLst>
          <pc:docMk/>
          <pc:sldMk cId="1732868893" sldId="2147481265"/>
        </pc:sldMkLst>
      </pc:sldChg>
      <pc:sldChg chg="del">
        <pc:chgData name="David Vachala" userId="91433487-0c4d-408d-9c05-4db9b7ff8fc7" providerId="ADAL" clId="{A3358793-9354-4A7D-83A9-CA5EDB9019B6}" dt="2024-07-03T19:57:55.389" v="5" actId="47"/>
        <pc:sldMkLst>
          <pc:docMk/>
          <pc:sldMk cId="417723187" sldId="2147481266"/>
        </pc:sldMkLst>
      </pc:sldChg>
      <pc:sldChg chg="del">
        <pc:chgData name="David Vachala" userId="91433487-0c4d-408d-9c05-4db9b7ff8fc7" providerId="ADAL" clId="{A3358793-9354-4A7D-83A9-CA5EDB9019B6}" dt="2024-07-03T19:57:55.610" v="6" actId="47"/>
        <pc:sldMkLst>
          <pc:docMk/>
          <pc:sldMk cId="2276483367" sldId="2147481267"/>
        </pc:sldMkLst>
      </pc:sldChg>
      <pc:sldChg chg="del">
        <pc:chgData name="David Vachala" userId="91433487-0c4d-408d-9c05-4db9b7ff8fc7" providerId="ADAL" clId="{A3358793-9354-4A7D-83A9-CA5EDB9019B6}" dt="2024-07-03T19:57:57.751" v="7" actId="47"/>
        <pc:sldMkLst>
          <pc:docMk/>
          <pc:sldMk cId="2831110412" sldId="2147481268"/>
        </pc:sldMkLst>
      </pc:sldChg>
      <pc:sldChg chg="del">
        <pc:chgData name="David Vachala" userId="91433487-0c4d-408d-9c05-4db9b7ff8fc7" providerId="ADAL" clId="{A3358793-9354-4A7D-83A9-CA5EDB9019B6}" dt="2024-07-03T19:57:57.949" v="8" actId="47"/>
        <pc:sldMkLst>
          <pc:docMk/>
          <pc:sldMk cId="1121350653" sldId="2147481269"/>
        </pc:sldMkLst>
      </pc:sldChg>
      <pc:sldChg chg="del">
        <pc:chgData name="David Vachala" userId="91433487-0c4d-408d-9c05-4db9b7ff8fc7" providerId="ADAL" clId="{A3358793-9354-4A7D-83A9-CA5EDB9019B6}" dt="2024-07-03T19:57:58.166" v="9" actId="47"/>
        <pc:sldMkLst>
          <pc:docMk/>
          <pc:sldMk cId="111488186" sldId="2147481270"/>
        </pc:sldMkLst>
      </pc:sldChg>
      <pc:sldChg chg="del">
        <pc:chgData name="David Vachala" userId="91433487-0c4d-408d-9c05-4db9b7ff8fc7" providerId="ADAL" clId="{A3358793-9354-4A7D-83A9-CA5EDB9019B6}" dt="2024-07-03T19:57:58.595" v="10" actId="47"/>
        <pc:sldMkLst>
          <pc:docMk/>
          <pc:sldMk cId="991732587" sldId="2147481271"/>
        </pc:sldMkLst>
      </pc:sldChg>
      <pc:sldChg chg="del">
        <pc:chgData name="David Vachala" userId="91433487-0c4d-408d-9c05-4db9b7ff8fc7" providerId="ADAL" clId="{A3358793-9354-4A7D-83A9-CA5EDB9019B6}" dt="2024-07-03T19:57:58.789" v="11" actId="47"/>
        <pc:sldMkLst>
          <pc:docMk/>
          <pc:sldMk cId="1356319716" sldId="2147481272"/>
        </pc:sldMkLst>
      </pc:sldChg>
      <pc:sldChg chg="del">
        <pc:chgData name="David Vachala" userId="91433487-0c4d-408d-9c05-4db9b7ff8fc7" providerId="ADAL" clId="{A3358793-9354-4A7D-83A9-CA5EDB9019B6}" dt="2024-07-03T19:57:58.999" v="12" actId="47"/>
        <pc:sldMkLst>
          <pc:docMk/>
          <pc:sldMk cId="629776448" sldId="2147481273"/>
        </pc:sldMkLst>
      </pc:sldChg>
      <pc:sldChg chg="modSp mod">
        <pc:chgData name="David Vachala" userId="91433487-0c4d-408d-9c05-4db9b7ff8fc7" providerId="ADAL" clId="{A3358793-9354-4A7D-83A9-CA5EDB9019B6}" dt="2024-07-03T20:14:24.604" v="175" actId="20577"/>
        <pc:sldMkLst>
          <pc:docMk/>
          <pc:sldMk cId="24915280" sldId="2147481274"/>
        </pc:sldMkLst>
      </pc:sldChg>
      <pc:sldChg chg="del">
        <pc:chgData name="David Vachala" userId="91433487-0c4d-408d-9c05-4db9b7ff8fc7" providerId="ADAL" clId="{A3358793-9354-4A7D-83A9-CA5EDB9019B6}" dt="2024-07-03T19:58:06.202" v="14" actId="47"/>
        <pc:sldMkLst>
          <pc:docMk/>
          <pc:sldMk cId="791892494" sldId="2147481275"/>
        </pc:sldMkLst>
      </pc:sldChg>
      <pc:sldChg chg="del">
        <pc:chgData name="David Vachala" userId="91433487-0c4d-408d-9c05-4db9b7ff8fc7" providerId="ADAL" clId="{A3358793-9354-4A7D-83A9-CA5EDB9019B6}" dt="2024-07-03T19:58:08.463" v="15" actId="47"/>
        <pc:sldMkLst>
          <pc:docMk/>
          <pc:sldMk cId="2488030513" sldId="2147481276"/>
        </pc:sldMkLst>
      </pc:sldChg>
      <pc:sldChg chg="del">
        <pc:chgData name="David Vachala" userId="91433487-0c4d-408d-9c05-4db9b7ff8fc7" providerId="ADAL" clId="{A3358793-9354-4A7D-83A9-CA5EDB9019B6}" dt="2024-07-03T19:58:08.874" v="16" actId="47"/>
        <pc:sldMkLst>
          <pc:docMk/>
          <pc:sldMk cId="2649674729" sldId="2147481277"/>
        </pc:sldMkLst>
      </pc:sldChg>
      <pc:sldChg chg="del">
        <pc:chgData name="David Vachala" userId="91433487-0c4d-408d-9c05-4db9b7ff8fc7" providerId="ADAL" clId="{A3358793-9354-4A7D-83A9-CA5EDB9019B6}" dt="2024-07-03T19:58:09.061" v="17" actId="47"/>
        <pc:sldMkLst>
          <pc:docMk/>
          <pc:sldMk cId="2537921188" sldId="2147481278"/>
        </pc:sldMkLst>
      </pc:sldChg>
      <pc:sldChg chg="del">
        <pc:chgData name="David Vachala" userId="91433487-0c4d-408d-9c05-4db9b7ff8fc7" providerId="ADAL" clId="{A3358793-9354-4A7D-83A9-CA5EDB9019B6}" dt="2024-07-03T19:58:09.250" v="18" actId="47"/>
        <pc:sldMkLst>
          <pc:docMk/>
          <pc:sldMk cId="3194758293" sldId="2147481279"/>
        </pc:sldMkLst>
      </pc:sldChg>
      <pc:sldChg chg="del">
        <pc:chgData name="David Vachala" userId="91433487-0c4d-408d-9c05-4db9b7ff8fc7" providerId="ADAL" clId="{A3358793-9354-4A7D-83A9-CA5EDB9019B6}" dt="2024-07-03T19:58:09.444" v="19" actId="47"/>
        <pc:sldMkLst>
          <pc:docMk/>
          <pc:sldMk cId="2597935389" sldId="2147481280"/>
        </pc:sldMkLst>
      </pc:sldChg>
      <pc:sldChg chg="del">
        <pc:chgData name="David Vachala" userId="91433487-0c4d-408d-9c05-4db9b7ff8fc7" providerId="ADAL" clId="{A3358793-9354-4A7D-83A9-CA5EDB9019B6}" dt="2024-07-03T19:58:09.716" v="20" actId="47"/>
        <pc:sldMkLst>
          <pc:docMk/>
          <pc:sldMk cId="1943224042" sldId="2147481281"/>
        </pc:sldMkLst>
      </pc:sldChg>
      <pc:sldChg chg="del">
        <pc:chgData name="David Vachala" userId="91433487-0c4d-408d-9c05-4db9b7ff8fc7" providerId="ADAL" clId="{A3358793-9354-4A7D-83A9-CA5EDB9019B6}" dt="2024-07-03T19:58:10.587" v="21" actId="47"/>
        <pc:sldMkLst>
          <pc:docMk/>
          <pc:sldMk cId="2321986486" sldId="2147481282"/>
        </pc:sldMkLst>
      </pc:sldChg>
      <pc:sldChg chg="del">
        <pc:chgData name="David Vachala" userId="91433487-0c4d-408d-9c05-4db9b7ff8fc7" providerId="ADAL" clId="{A3358793-9354-4A7D-83A9-CA5EDB9019B6}" dt="2024-07-03T19:58:10.776" v="22" actId="47"/>
        <pc:sldMkLst>
          <pc:docMk/>
          <pc:sldMk cId="2904552373" sldId="2147481283"/>
        </pc:sldMkLst>
      </pc:sldChg>
      <pc:sldChg chg="del">
        <pc:chgData name="David Vachala" userId="91433487-0c4d-408d-9c05-4db9b7ff8fc7" providerId="ADAL" clId="{A3358793-9354-4A7D-83A9-CA5EDB9019B6}" dt="2024-07-03T19:58:22.590" v="29" actId="47"/>
        <pc:sldMkLst>
          <pc:docMk/>
          <pc:sldMk cId="3126096773" sldId="2147481284"/>
        </pc:sldMkLst>
      </pc:sldChg>
      <pc:sldChg chg="del">
        <pc:chgData name="David Vachala" userId="91433487-0c4d-408d-9c05-4db9b7ff8fc7" providerId="ADAL" clId="{A3358793-9354-4A7D-83A9-CA5EDB9019B6}" dt="2024-07-03T19:58:22.775" v="30" actId="47"/>
        <pc:sldMkLst>
          <pc:docMk/>
          <pc:sldMk cId="1185249224" sldId="2147481285"/>
        </pc:sldMkLst>
      </pc:sldChg>
      <pc:sldChg chg="del">
        <pc:chgData name="David Vachala" userId="91433487-0c4d-408d-9c05-4db9b7ff8fc7" providerId="ADAL" clId="{A3358793-9354-4A7D-83A9-CA5EDB9019B6}" dt="2024-07-03T19:58:23.420" v="31" actId="47"/>
        <pc:sldMkLst>
          <pc:docMk/>
          <pc:sldMk cId="2351232530" sldId="2147481286"/>
        </pc:sldMkLst>
      </pc:sldChg>
      <pc:sldChg chg="del">
        <pc:chgData name="David Vachala" userId="91433487-0c4d-408d-9c05-4db9b7ff8fc7" providerId="ADAL" clId="{A3358793-9354-4A7D-83A9-CA5EDB9019B6}" dt="2024-07-03T19:58:19.939" v="24" actId="47"/>
        <pc:sldMkLst>
          <pc:docMk/>
          <pc:sldMk cId="3736999597" sldId="2147481287"/>
        </pc:sldMkLst>
      </pc:sldChg>
      <pc:sldChg chg="del">
        <pc:chgData name="David Vachala" userId="91433487-0c4d-408d-9c05-4db9b7ff8fc7" providerId="ADAL" clId="{A3358793-9354-4A7D-83A9-CA5EDB9019B6}" dt="2024-07-03T19:58:21.798" v="27" actId="47"/>
        <pc:sldMkLst>
          <pc:docMk/>
          <pc:sldMk cId="2395698783" sldId="2147481288"/>
        </pc:sldMkLst>
      </pc:sldChg>
      <pc:sldChg chg="del">
        <pc:chgData name="David Vachala" userId="91433487-0c4d-408d-9c05-4db9b7ff8fc7" providerId="ADAL" clId="{A3358793-9354-4A7D-83A9-CA5EDB9019B6}" dt="2024-07-03T19:58:21.151" v="26" actId="47"/>
        <pc:sldMkLst>
          <pc:docMk/>
          <pc:sldMk cId="2171148055" sldId="2147481289"/>
        </pc:sldMkLst>
      </pc:sldChg>
      <pc:sldChg chg="del">
        <pc:chgData name="David Vachala" userId="91433487-0c4d-408d-9c05-4db9b7ff8fc7" providerId="ADAL" clId="{A3358793-9354-4A7D-83A9-CA5EDB9019B6}" dt="2024-07-03T19:58:20.962" v="25" actId="47"/>
        <pc:sldMkLst>
          <pc:docMk/>
          <pc:sldMk cId="4034115241" sldId="2147481290"/>
        </pc:sldMkLst>
      </pc:sldChg>
      <pc:sldChg chg="new">
        <pc:chgData name="David Vachala" userId="91433487-0c4d-408d-9c05-4db9b7ff8fc7" providerId="ADAL" clId="{A3358793-9354-4A7D-83A9-CA5EDB9019B6}" dt="2024-07-03T19:57:51.424" v="0" actId="680"/>
        <pc:sldMkLst>
          <pc:docMk/>
          <pc:sldMk cId="1651044968" sldId="2147481291"/>
        </pc:sldMkLst>
      </pc:sldChg>
      <pc:sldChg chg="add">
        <pc:chgData name="David Vachala" userId="91433487-0c4d-408d-9c05-4db9b7ff8fc7" providerId="ADAL" clId="{A3358793-9354-4A7D-83A9-CA5EDB9019B6}" dt="2024-07-03T19:58:04.418" v="13"/>
        <pc:sldMkLst>
          <pc:docMk/>
          <pc:sldMk cId="945659877" sldId="2147481292"/>
        </pc:sldMkLst>
      </pc:sldChg>
      <pc:sldChg chg="addSp delSp modSp add mod">
        <pc:chgData name="David Vachala" userId="91433487-0c4d-408d-9c05-4db9b7ff8fc7" providerId="ADAL" clId="{A3358793-9354-4A7D-83A9-CA5EDB9019B6}" dt="2024-07-31T11:32:10.667" v="350" actId="14100"/>
        <pc:sldMkLst>
          <pc:docMk/>
          <pc:sldMk cId="4007437166" sldId="2147481293"/>
        </pc:sldMkLst>
      </pc:sldChg>
      <pc:sldChg chg="addSp modSp add mod">
        <pc:chgData name="David Vachala" userId="91433487-0c4d-408d-9c05-4db9b7ff8fc7" providerId="ADAL" clId="{A3358793-9354-4A7D-83A9-CA5EDB9019B6}" dt="2024-07-31T11:32:49.533" v="352" actId="1076"/>
        <pc:sldMkLst>
          <pc:docMk/>
          <pc:sldMk cId="636593198" sldId="2147481294"/>
        </pc:sldMkLst>
      </pc:sldChg>
      <pc:sldChg chg="addSp modSp add mod">
        <pc:chgData name="David Vachala" userId="91433487-0c4d-408d-9c05-4db9b7ff8fc7" providerId="ADAL" clId="{A3358793-9354-4A7D-83A9-CA5EDB9019B6}" dt="2024-07-31T11:33:29.751" v="354" actId="1076"/>
        <pc:sldMkLst>
          <pc:docMk/>
          <pc:sldMk cId="3663190226" sldId="2147481295"/>
        </pc:sldMkLst>
      </pc:sldChg>
      <pc:sldChg chg="addSp modSp add mod">
        <pc:chgData name="David Vachala" userId="91433487-0c4d-408d-9c05-4db9b7ff8fc7" providerId="ADAL" clId="{A3358793-9354-4A7D-83A9-CA5EDB9019B6}" dt="2024-07-31T11:33:54.958" v="357" actId="1076"/>
        <pc:sldMkLst>
          <pc:docMk/>
          <pc:sldMk cId="135103914" sldId="2147481296"/>
        </pc:sldMkLst>
      </pc:sldChg>
      <pc:sldChg chg="addSp delSp modSp add mod">
        <pc:chgData name="David Vachala" userId="91433487-0c4d-408d-9c05-4db9b7ff8fc7" providerId="ADAL" clId="{A3358793-9354-4A7D-83A9-CA5EDB9019B6}" dt="2024-07-31T11:45:42.585" v="542" actId="1076"/>
        <pc:sldMkLst>
          <pc:docMk/>
          <pc:sldMk cId="2493194101" sldId="2147481297"/>
        </pc:sldMkLst>
      </pc:sldChg>
      <pc:sldChg chg="addSp delSp modSp add mod ord">
        <pc:chgData name="David Vachala" userId="91433487-0c4d-408d-9c05-4db9b7ff8fc7" providerId="ADAL" clId="{A3358793-9354-4A7D-83A9-CA5EDB9019B6}" dt="2024-07-31T11:46:48.080" v="545" actId="1076"/>
        <pc:sldMkLst>
          <pc:docMk/>
          <pc:sldMk cId="2532093865" sldId="2147481298"/>
        </pc:sldMkLst>
      </pc:sldChg>
      <pc:sldChg chg="addSp modSp new mod">
        <pc:chgData name="David Vachala" userId="91433487-0c4d-408d-9c05-4db9b7ff8fc7" providerId="ADAL" clId="{A3358793-9354-4A7D-83A9-CA5EDB9019B6}" dt="2024-07-31T11:43:43.281" v="534" actId="1076"/>
        <pc:sldMkLst>
          <pc:docMk/>
          <pc:sldMk cId="2645434982" sldId="2147481299"/>
        </pc:sldMkLst>
      </pc:sldChg>
    </pc:docChg>
  </pc:docChgLst>
  <pc:docChgLst>
    <pc:chgData name="Emmanuel Gallis" userId="8c212c0b-ef34-405a-99b7-f23b1a01e564" providerId="ADAL" clId="{152A94F0-AA3E-4F04-9684-CA034CA1BF8F}"/>
    <pc:docChg chg="undo redo custSel addSld modSld">
      <pc:chgData name="Emmanuel Gallis" userId="8c212c0b-ef34-405a-99b7-f23b1a01e564" providerId="ADAL" clId="{152A94F0-AA3E-4F04-9684-CA034CA1BF8F}" dt="2024-04-24T08:38:10.515" v="1050"/>
      <pc:docMkLst>
        <pc:docMk/>
      </pc:docMkLst>
      <pc:sldChg chg="addSp delSp modSp mod">
        <pc:chgData name="Emmanuel Gallis" userId="8c212c0b-ef34-405a-99b7-f23b1a01e564" providerId="ADAL" clId="{152A94F0-AA3E-4F04-9684-CA034CA1BF8F}" dt="2024-04-24T07:29:07.910" v="247" actId="1076"/>
        <pc:sldMkLst>
          <pc:docMk/>
          <pc:sldMk cId="3609244598" sldId="2147481184"/>
        </pc:sldMkLst>
      </pc:sldChg>
      <pc:sldChg chg="addSp delSp modSp add mod modAnim">
        <pc:chgData name="Emmanuel Gallis" userId="8c212c0b-ef34-405a-99b7-f23b1a01e564" providerId="ADAL" clId="{152A94F0-AA3E-4F04-9684-CA034CA1BF8F}" dt="2024-04-24T07:56:21.435" v="643"/>
        <pc:sldMkLst>
          <pc:docMk/>
          <pc:sldMk cId="568001810" sldId="2147481220"/>
        </pc:sldMkLst>
      </pc:sldChg>
      <pc:sldChg chg="addSp delSp modSp add mod delAnim modAnim">
        <pc:chgData name="Emmanuel Gallis" userId="8c212c0b-ef34-405a-99b7-f23b1a01e564" providerId="ADAL" clId="{152A94F0-AA3E-4F04-9684-CA034CA1BF8F}" dt="2024-04-24T08:04:53.017" v="744" actId="179"/>
        <pc:sldMkLst>
          <pc:docMk/>
          <pc:sldMk cId="812485087" sldId="2147481221"/>
        </pc:sldMkLst>
      </pc:sldChg>
      <pc:sldChg chg="addSp delSp modSp add mod delAnim modAnim chgLayout">
        <pc:chgData name="Emmanuel Gallis" userId="8c212c0b-ef34-405a-99b7-f23b1a01e564" providerId="ADAL" clId="{152A94F0-AA3E-4F04-9684-CA034CA1BF8F}" dt="2024-04-24T08:38:10.515" v="1050"/>
        <pc:sldMkLst>
          <pc:docMk/>
          <pc:sldMk cId="1402177130" sldId="21474812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26/02/2025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‹N°›</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a:t>
            </a:fld>
            <a:endParaRPr lang="fr-FR"/>
          </a:p>
        </p:txBody>
      </p:sp>
    </p:spTree>
    <p:extLst>
      <p:ext uri="{BB962C8B-B14F-4D97-AF65-F5344CB8AC3E}">
        <p14:creationId xmlns:p14="http://schemas.microsoft.com/office/powerpoint/2010/main" val="5791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25</a:t>
            </a:fld>
            <a:endParaRPr lang="fr-FR"/>
          </a:p>
        </p:txBody>
      </p:sp>
    </p:spTree>
    <p:extLst>
      <p:ext uri="{BB962C8B-B14F-4D97-AF65-F5344CB8AC3E}">
        <p14:creationId xmlns:p14="http://schemas.microsoft.com/office/powerpoint/2010/main" val="3719792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apositive de titre">
  <p:cSld name="2_Diapositive de titre">
    <p:spTree>
      <p:nvGrpSpPr>
        <p:cNvPr id="1" name="Shape 49"/>
        <p:cNvGrpSpPr/>
        <p:nvPr/>
      </p:nvGrpSpPr>
      <p:grpSpPr>
        <a:xfrm>
          <a:off x="0" y="0"/>
          <a:ext cx="0" cy="0"/>
          <a:chOff x="0" y="0"/>
          <a:chExt cx="0" cy="0"/>
        </a:xfrm>
      </p:grpSpPr>
      <p:sp>
        <p:nvSpPr>
          <p:cNvPr id="50" name="Google Shape;50;p21"/>
          <p:cNvSpPr>
            <a:spLocks noGrp="1"/>
          </p:cNvSpPr>
          <p:nvPr>
            <p:ph type="pic" idx="2"/>
          </p:nvPr>
        </p:nvSpPr>
        <p:spPr>
          <a:xfrm>
            <a:off x="0" y="0"/>
            <a:ext cx="7825160" cy="6858000"/>
          </a:xfrm>
          <a:prstGeom prst="rect">
            <a:avLst/>
          </a:prstGeom>
          <a:solidFill>
            <a:srgbClr val="D0CECE"/>
          </a:solidFill>
          <a:ln>
            <a:noFill/>
          </a:ln>
        </p:spPr>
      </p:sp>
      <p:sp>
        <p:nvSpPr>
          <p:cNvPr id="51" name="Google Shape;51;p21"/>
          <p:cNvSpPr/>
          <p:nvPr/>
        </p:nvSpPr>
        <p:spPr>
          <a:xfrm>
            <a:off x="5328359" y="0"/>
            <a:ext cx="6858000" cy="6858000"/>
          </a:xfrm>
          <a:prstGeom prst="teardrop">
            <a:avLst>
              <a:gd name="adj" fmla="val 100000"/>
            </a:avLst>
          </a:prstGeom>
          <a:solidFill>
            <a:srgbClr val="742774">
              <a:alpha val="49803"/>
            </a:srgbClr>
          </a:solidFill>
          <a:ln w="76200" cap="flat" cmpd="sng">
            <a:solidFill>
              <a:srgbClr val="74277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52;p21"/>
          <p:cNvSpPr txBox="1">
            <a:spLocks noGrp="1"/>
          </p:cNvSpPr>
          <p:nvPr>
            <p:ph type="ctrTitle"/>
          </p:nvPr>
        </p:nvSpPr>
        <p:spPr>
          <a:xfrm>
            <a:off x="6268720" y="868362"/>
            <a:ext cx="559504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742774"/>
              </a:buClr>
              <a:buSzPts val="6000"/>
              <a:buFont typeface="Quattrocento Sans"/>
              <a:buNone/>
              <a:defRPr sz="6000">
                <a:solidFill>
                  <a:srgbClr val="742774"/>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1"/>
          <p:cNvSpPr txBox="1">
            <a:spLocks noGrp="1"/>
          </p:cNvSpPr>
          <p:nvPr>
            <p:ph type="subTitle" idx="1"/>
          </p:nvPr>
        </p:nvSpPr>
        <p:spPr>
          <a:xfrm>
            <a:off x="6268720" y="3602038"/>
            <a:ext cx="5595040" cy="12138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2400"/>
              </a:spcBef>
              <a:spcAft>
                <a:spcPts val="0"/>
              </a:spcAft>
              <a:buClr>
                <a:schemeClr val="lt1"/>
              </a:buClr>
              <a:buSzPts val="2400"/>
              <a:buFont typeface="Quattrocento Sans"/>
              <a:buNone/>
              <a:defRPr sz="2400">
                <a:solidFill>
                  <a:schemeClr val="lt1"/>
                </a:solidFill>
                <a:latin typeface="Quattrocento Sans"/>
                <a:ea typeface="Quattrocento Sans"/>
                <a:cs typeface="Quattrocento Sans"/>
                <a:sym typeface="Quattrocento Sans"/>
              </a:defRPr>
            </a:lvl1pPr>
            <a:lvl2pPr lvl="1" algn="ctr">
              <a:lnSpc>
                <a:spcPct val="90000"/>
              </a:lnSpc>
              <a:spcBef>
                <a:spcPts val="24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 name="Google Shape;54;p21"/>
          <p:cNvSpPr txBox="1">
            <a:spLocks noGrp="1"/>
          </p:cNvSpPr>
          <p:nvPr>
            <p:ph type="sldNum" idx="12"/>
          </p:nvPr>
        </p:nvSpPr>
        <p:spPr>
          <a:xfrm>
            <a:off x="11203693" y="6193423"/>
            <a:ext cx="911280" cy="369332"/>
          </a:xfrm>
          <a:prstGeom prst="rect">
            <a:avLst/>
          </a:prstGeom>
          <a:noFill/>
          <a:ln>
            <a:noFill/>
          </a:ln>
        </p:spPr>
        <p:txBody>
          <a:bodyPr spcFirstLastPara="1" wrap="square" lIns="91425" tIns="45700" rIns="91425" bIns="45700" anchor="ctr" anchorCtr="0">
            <a:sp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pic>
        <p:nvPicPr>
          <p:cNvPr id="55" name="Google Shape;55;p21"/>
          <p:cNvPicPr preferRelativeResize="0"/>
          <p:nvPr/>
        </p:nvPicPr>
        <p:blipFill rotWithShape="1">
          <a:blip r:embed="rId2">
            <a:alphaModFix/>
          </a:blip>
          <a:srcRect/>
          <a:stretch/>
        </p:blipFill>
        <p:spPr>
          <a:xfrm>
            <a:off x="9785128" y="153892"/>
            <a:ext cx="441263" cy="441263"/>
          </a:xfrm>
          <a:prstGeom prst="rect">
            <a:avLst/>
          </a:prstGeom>
          <a:noFill/>
          <a:ln>
            <a:noFill/>
          </a:ln>
        </p:spPr>
      </p:pic>
      <p:pic>
        <p:nvPicPr>
          <p:cNvPr id="56" name="Google Shape;56;p21"/>
          <p:cNvPicPr preferRelativeResize="0"/>
          <p:nvPr/>
        </p:nvPicPr>
        <p:blipFill rotWithShape="1">
          <a:blip r:embed="rId3">
            <a:alphaModFix/>
          </a:blip>
          <a:srcRect t="38999" b="39175"/>
          <a:stretch/>
        </p:blipFill>
        <p:spPr>
          <a:xfrm>
            <a:off x="9937660" y="283219"/>
            <a:ext cx="1015201" cy="221574"/>
          </a:xfrm>
          <a:prstGeom prst="rect">
            <a:avLst/>
          </a:prstGeom>
          <a:noFill/>
          <a:ln>
            <a:noFill/>
          </a:ln>
        </p:spPr>
      </p:pic>
      <p:pic>
        <p:nvPicPr>
          <p:cNvPr id="57" name="Google Shape;57;p21" descr="Une image contenant texte, signe, clipart&#10;&#10;Description générée automatiquement"/>
          <p:cNvPicPr preferRelativeResize="0"/>
          <p:nvPr/>
        </p:nvPicPr>
        <p:blipFill rotWithShape="1">
          <a:blip r:embed="rId4">
            <a:alphaModFix/>
          </a:blip>
          <a:srcRect/>
          <a:stretch/>
        </p:blipFill>
        <p:spPr>
          <a:xfrm>
            <a:off x="11230689" y="156953"/>
            <a:ext cx="803698" cy="478999"/>
          </a:xfrm>
          <a:prstGeom prst="rect">
            <a:avLst/>
          </a:prstGeom>
          <a:noFill/>
          <a:ln>
            <a:noFill/>
          </a:ln>
        </p:spPr>
      </p:pic>
    </p:spTree>
    <p:extLst>
      <p:ext uri="{BB962C8B-B14F-4D97-AF65-F5344CB8AC3E}">
        <p14:creationId xmlns:p14="http://schemas.microsoft.com/office/powerpoint/2010/main" val="2561917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‹N°›</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3"/>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 id="214748366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4.svg"/><Relationship Id="rId39" Type="http://schemas.openxmlformats.org/officeDocument/2006/relationships/image" Target="../media/image44.png"/><Relationship Id="rId21" Type="http://schemas.openxmlformats.org/officeDocument/2006/relationships/image" Target="../media/image28.png"/><Relationship Id="rId34" Type="http://schemas.openxmlformats.org/officeDocument/2006/relationships/image" Target="../media/image39.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png"/><Relationship Id="rId33" Type="http://schemas.openxmlformats.org/officeDocument/2006/relationships/image" Target="../media/image38.png"/><Relationship Id="rId38" Type="http://schemas.openxmlformats.org/officeDocument/2006/relationships/image" Target="../media/image43.png"/><Relationship Id="rId2" Type="http://schemas.openxmlformats.org/officeDocument/2006/relationships/notesSlide" Target="../notesSlides/notesSlide1.xml"/><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7.svg"/><Relationship Id="rId37" Type="http://schemas.openxmlformats.org/officeDocument/2006/relationships/image" Target="../media/image42.jpg"/><Relationship Id="rId40" Type="http://schemas.openxmlformats.org/officeDocument/2006/relationships/image" Target="../media/image45.jp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3.svg"/><Relationship Id="rId36" Type="http://schemas.openxmlformats.org/officeDocument/2006/relationships/image" Target="../media/image41.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2.png"/><Relationship Id="rId30" Type="http://schemas.openxmlformats.org/officeDocument/2006/relationships/image" Target="../media/image35.svg"/><Relationship Id="rId35" Type="http://schemas.openxmlformats.org/officeDocument/2006/relationships/image" Target="../media/image40.png"/><Relationship Id="rId8" Type="http://schemas.openxmlformats.org/officeDocument/2006/relationships/image" Target="../media/image15.svg"/><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jpg"/></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hyperlink" Target="https://learn.microsoft.com/power-apps/user/grid-filters#smart-grid-preview"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power-platform/admin/settings-features#natural-language-grid-and-view-search-preview" TargetMode="External"/><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svg"/><Relationship Id="rId18" Type="http://schemas.openxmlformats.org/officeDocument/2006/relationships/image" Target="../media/image3.png"/><Relationship Id="rId3" Type="http://schemas.openxmlformats.org/officeDocument/2006/relationships/image" Target="../media/image46.svg"/><Relationship Id="rId21" Type="http://schemas.openxmlformats.org/officeDocument/2006/relationships/image" Target="../media/image7.png"/><Relationship Id="rId7" Type="http://schemas.openxmlformats.org/officeDocument/2006/relationships/image" Target="../media/image48.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10.png"/><Relationship Id="rId16" Type="http://schemas.openxmlformats.org/officeDocument/2006/relationships/image" Target="../media/image30.png"/><Relationship Id="rId20"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25.svg"/><Relationship Id="rId5" Type="http://schemas.openxmlformats.org/officeDocument/2006/relationships/image" Target="../media/image47.svg"/><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4.svg"/><Relationship Id="rId4" Type="http://schemas.openxmlformats.org/officeDocument/2006/relationships/image" Target="../media/image12.png"/><Relationship Id="rId9" Type="http://schemas.openxmlformats.org/officeDocument/2006/relationships/image" Target="../media/image49.sv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power-platform/admin/pay-as-you-go-set-up?tabs=classic" TargetMode="External"/><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microsoft-copilot-studio/knowledge-copilot-studio#enhanced-search-results" TargetMode="External"/><Relationship Id="rId2" Type="http://schemas.openxmlformats.org/officeDocument/2006/relationships/hyperlink" Target="https://learn.microsoft.com/en-us/microsoftsearch/semantic-index-for-copilot" TargetMode="Externa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microsoft-copilot-studio/image-input-analysis" TargetMode="External"/><Relationship Id="rId2" Type="http://schemas.openxmlformats.org/officeDocument/2006/relationships/image" Target="../media/image91.gi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0.png"/><Relationship Id="rId21" Type="http://schemas.openxmlformats.org/officeDocument/2006/relationships/image" Target="../media/image93.png"/><Relationship Id="rId7" Type="http://schemas.openxmlformats.org/officeDocument/2006/relationships/image" Target="../media/image14.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29.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47.svg"/><Relationship Id="rId11"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28.png"/><Relationship Id="rId10" Type="http://schemas.openxmlformats.org/officeDocument/2006/relationships/image" Target="../media/image49.svg"/><Relationship Id="rId19" Type="http://schemas.openxmlformats.org/officeDocument/2006/relationships/image" Target="../media/image3.png"/><Relationship Id="rId4" Type="http://schemas.openxmlformats.org/officeDocument/2006/relationships/image" Target="../media/image46.svg"/><Relationship Id="rId9" Type="http://schemas.openxmlformats.org/officeDocument/2006/relationships/image" Target="../media/image16.png"/><Relationship Id="rId14" Type="http://schemas.openxmlformats.org/officeDocument/2006/relationships/image" Target="../media/image27.svg"/></Relationships>
</file>

<file path=ppt/slides/_rels/slide26.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3.png"/><Relationship Id="rId26" Type="http://schemas.openxmlformats.org/officeDocument/2006/relationships/image" Target="../media/image38.png"/><Relationship Id="rId3" Type="http://schemas.openxmlformats.org/officeDocument/2006/relationships/image" Target="../media/image46.svg"/><Relationship Id="rId21" Type="http://schemas.openxmlformats.org/officeDocument/2006/relationships/image" Target="../media/image33.svg"/><Relationship Id="rId34" Type="http://schemas.openxmlformats.org/officeDocument/2006/relationships/image" Target="../media/image43.png"/><Relationship Id="rId7" Type="http://schemas.openxmlformats.org/officeDocument/2006/relationships/image" Target="../media/image48.svg"/><Relationship Id="rId12" Type="http://schemas.openxmlformats.org/officeDocument/2006/relationships/image" Target="../media/image20.png"/><Relationship Id="rId17" Type="http://schemas.openxmlformats.org/officeDocument/2006/relationships/image" Target="../media/image31.svg"/><Relationship Id="rId25" Type="http://schemas.openxmlformats.org/officeDocument/2006/relationships/image" Target="../media/image37.svg"/><Relationship Id="rId33" Type="http://schemas.openxmlformats.org/officeDocument/2006/relationships/image" Target="../media/image99.svg"/><Relationship Id="rId2" Type="http://schemas.openxmlformats.org/officeDocument/2006/relationships/image" Target="../media/image10.png"/><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95.sv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6.png"/><Relationship Id="rId32" Type="http://schemas.openxmlformats.org/officeDocument/2006/relationships/image" Target="../media/image98.png"/><Relationship Id="rId5" Type="http://schemas.openxmlformats.org/officeDocument/2006/relationships/image" Target="../media/image47.svg"/><Relationship Id="rId15" Type="http://schemas.openxmlformats.org/officeDocument/2006/relationships/image" Target="../media/image23.svg"/><Relationship Id="rId23" Type="http://schemas.openxmlformats.org/officeDocument/2006/relationships/image" Target="../media/image35.svg"/><Relationship Id="rId28" Type="http://schemas.openxmlformats.org/officeDocument/2006/relationships/image" Target="../media/image94.png"/><Relationship Id="rId10" Type="http://schemas.openxmlformats.org/officeDocument/2006/relationships/image" Target="../media/image18.png"/><Relationship Id="rId19" Type="http://schemas.openxmlformats.org/officeDocument/2006/relationships/image" Target="../media/image4.svg"/><Relationship Id="rId31" Type="http://schemas.openxmlformats.org/officeDocument/2006/relationships/image" Target="../media/image97.svg"/><Relationship Id="rId4" Type="http://schemas.openxmlformats.org/officeDocument/2006/relationships/image" Target="../media/image12.png"/><Relationship Id="rId9" Type="http://schemas.openxmlformats.org/officeDocument/2006/relationships/image" Target="../media/image49.svg"/><Relationship Id="rId14" Type="http://schemas.openxmlformats.org/officeDocument/2006/relationships/image" Target="../media/image22.png"/><Relationship Id="rId22" Type="http://schemas.openxmlformats.org/officeDocument/2006/relationships/image" Target="../media/image34.png"/><Relationship Id="rId27" Type="http://schemas.openxmlformats.org/officeDocument/2006/relationships/image" Target="../media/image39.svg"/><Relationship Id="rId30" Type="http://schemas.openxmlformats.org/officeDocument/2006/relationships/image" Target="../media/image96.png"/><Relationship Id="rId8"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0.png"/><Relationship Id="rId21" Type="http://schemas.openxmlformats.org/officeDocument/2006/relationships/image" Target="../media/image51.png"/><Relationship Id="rId7" Type="http://schemas.openxmlformats.org/officeDocument/2006/relationships/image" Target="../media/image14.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svg"/><Relationship Id="rId20" Type="http://schemas.openxmlformats.org/officeDocument/2006/relationships/image" Target="../media/image4.svg"/><Relationship Id="rId1" Type="http://schemas.openxmlformats.org/officeDocument/2006/relationships/slideLayout" Target="../slideLayouts/slideLayout8.xml"/><Relationship Id="rId6" Type="http://schemas.openxmlformats.org/officeDocument/2006/relationships/image" Target="../media/image47.svg"/><Relationship Id="rId11"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28.png"/><Relationship Id="rId10" Type="http://schemas.openxmlformats.org/officeDocument/2006/relationships/image" Target="../media/image49.svg"/><Relationship Id="rId19" Type="http://schemas.openxmlformats.org/officeDocument/2006/relationships/image" Target="../media/image3.png"/><Relationship Id="rId4" Type="http://schemas.openxmlformats.org/officeDocument/2006/relationships/image" Target="../media/image46.svg"/><Relationship Id="rId9" Type="http://schemas.openxmlformats.org/officeDocument/2006/relationships/image" Target="../media/image16.png"/><Relationship Id="rId1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35.sv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37.svg"/><Relationship Id="rId10" Type="http://schemas.openxmlformats.org/officeDocument/2006/relationships/image" Target="../media/image58.svg"/><Relationship Id="rId4" Type="http://schemas.openxmlformats.org/officeDocument/2006/relationships/image" Target="../media/image36.png"/><Relationship Id="rId9"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4.jpeg"/><Relationship Id="rId5" Type="http://schemas.microsoft.com/office/2007/relationships/hdphoto" Target="../media/hdphoto2.wdp"/><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5" Type="http://schemas.openxmlformats.org/officeDocument/2006/relationships/image" Target="../media/image70.jpe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719454" y="5348699"/>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70707" y="6065522"/>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2149860" y="212393"/>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9" name="ZoneTexte 28">
            <a:extLst>
              <a:ext uri="{FF2B5EF4-FFF2-40B4-BE49-F238E27FC236}">
                <a16:creationId xmlns:a16="http://schemas.microsoft.com/office/drawing/2014/main" id="{CB892594-7024-4545-AEF5-72B22C06A1A3}"/>
              </a:ext>
            </a:extLst>
          </p:cNvPr>
          <p:cNvSpPr txBox="1"/>
          <p:nvPr/>
        </p:nvSpPr>
        <p:spPr>
          <a:xfrm>
            <a:off x="3222282" y="825771"/>
            <a:ext cx="5734263" cy="923330"/>
          </a:xfrm>
          <a:prstGeom prst="rect">
            <a:avLst/>
          </a:prstGeom>
          <a:noFill/>
        </p:spPr>
        <p:txBody>
          <a:bodyPr wrap="none" lIns="91440" tIns="45720" rIns="91440" bIns="45720" rtlCol="0" anchor="t">
            <a:spAutoFit/>
          </a:bodyPr>
          <a:lstStyle/>
          <a:p>
            <a:pPr algn="ctr"/>
            <a:r>
              <a:rPr lang="fr-FR" sz="3200" dirty="0">
                <a:solidFill>
                  <a:srgbClr val="742774"/>
                </a:solidFill>
                <a:latin typeface="Berlin Sans FB"/>
              </a:rPr>
              <a:t>Mercredi </a:t>
            </a:r>
            <a:r>
              <a:rPr lang="fr-FR" sz="5400" dirty="0">
                <a:solidFill>
                  <a:srgbClr val="742774"/>
                </a:solidFill>
                <a:latin typeface="Berlin Sans FB"/>
              </a:rPr>
              <a:t>26</a:t>
            </a:r>
            <a:r>
              <a:rPr lang="fr-FR" sz="3200" dirty="0">
                <a:solidFill>
                  <a:srgbClr val="742774"/>
                </a:solidFill>
                <a:latin typeface="Berlin Sans FB"/>
              </a:rPr>
              <a:t> février 2025 – </a:t>
            </a:r>
            <a:r>
              <a:rPr lang="fr-FR" sz="4400" dirty="0">
                <a:solidFill>
                  <a:srgbClr val="742774"/>
                </a:solidFill>
                <a:latin typeface="Berlin Sans FB"/>
              </a:rPr>
              <a:t>13h</a:t>
            </a:r>
            <a:endParaRPr lang="fr-FR" sz="3200" dirty="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04793" y="1022587"/>
              <a:ext cx="794518" cy="916751"/>
            </a:xfrm>
            <a:prstGeom prst="rect">
              <a:avLst/>
            </a:prstGeom>
          </p:spPr>
        </p:pic>
      </p:grpSp>
      <p:pic>
        <p:nvPicPr>
          <p:cNvPr id="37" name="Image 36">
            <a:extLst>
              <a:ext uri="{FF2B5EF4-FFF2-40B4-BE49-F238E27FC236}">
                <a16:creationId xmlns:a16="http://schemas.microsoft.com/office/drawing/2014/main" id="{DDCB2138-9DAD-4B7D-8846-B68288AF3EAC}"/>
              </a:ext>
            </a:extLst>
          </p:cNvPr>
          <p:cNvPicPr>
            <a:picLocks noChangeAspect="1"/>
          </p:cNvPicPr>
          <p:nvPr/>
        </p:nvPicPr>
        <p:blipFill>
          <a:blip r:embed="rId37">
            <a:grayscl/>
            <a:extLst>
              <a:ext uri="{28A0092B-C50C-407E-A947-70E740481C1C}">
                <a14:useLocalDpi xmlns:a14="http://schemas.microsoft.com/office/drawing/2010/main" val="0"/>
              </a:ext>
            </a:extLst>
          </a:blip>
          <a:srcRect/>
          <a:stretch/>
        </p:blipFill>
        <p:spPr>
          <a:xfrm>
            <a:off x="1396003" y="215593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2500476" y="2117829"/>
            <a:ext cx="1861407" cy="461665"/>
          </a:xfrm>
          <a:prstGeom prst="rect">
            <a:avLst/>
          </a:prstGeom>
          <a:noFill/>
        </p:spPr>
        <p:txBody>
          <a:bodyPr wrap="none" lIns="91440" tIns="45720" rIns="91440" bIns="45720" rtlCol="0" anchor="t">
            <a:spAutoFit/>
          </a:bodyPr>
          <a:lstStyle/>
          <a:p>
            <a:r>
              <a:rPr lang="fr-FR" sz="2400" dirty="0">
                <a:latin typeface="Segoe UI Semibold"/>
                <a:cs typeface="Segoe UI Semibold"/>
              </a:rPr>
              <a:t>Loïc CIMON</a:t>
            </a:r>
          </a:p>
        </p:txBody>
      </p:sp>
      <p:sp>
        <p:nvSpPr>
          <p:cNvPr id="39" name="ZoneTexte 38">
            <a:extLst>
              <a:ext uri="{FF2B5EF4-FFF2-40B4-BE49-F238E27FC236}">
                <a16:creationId xmlns:a16="http://schemas.microsoft.com/office/drawing/2014/main" id="{C17792EC-B649-4521-8BC0-704F4F4F9823}"/>
              </a:ext>
            </a:extLst>
          </p:cNvPr>
          <p:cNvSpPr txBox="1"/>
          <p:nvPr/>
        </p:nvSpPr>
        <p:spPr>
          <a:xfrm>
            <a:off x="2538954" y="2593739"/>
            <a:ext cx="8437964" cy="400110"/>
          </a:xfrm>
          <a:prstGeom prst="rect">
            <a:avLst/>
          </a:prstGeom>
          <a:noFill/>
        </p:spPr>
        <p:txBody>
          <a:bodyPr wrap="square" lIns="91440" tIns="45720" rIns="91440" bIns="45720" rtlCol="0" anchor="t">
            <a:spAutoFit/>
          </a:bodyPr>
          <a:lstStyle/>
          <a:p>
            <a:r>
              <a:rPr lang="fr-FR" dirty="0">
                <a:solidFill>
                  <a:srgbClr val="742774"/>
                </a:solidFill>
                <a:latin typeface="Segoe UI Semibold"/>
                <a:cs typeface="Segoe UI Semibold"/>
              </a:rPr>
              <a:t>Power Apps </a:t>
            </a:r>
            <a:r>
              <a:rPr lang="fr-FR" dirty="0">
                <a:solidFill>
                  <a:srgbClr val="742774"/>
                </a:solidFill>
                <a:latin typeface="Segoe UI"/>
                <a:cs typeface="Segoe UI"/>
              </a:rPr>
              <a:t>: </a:t>
            </a:r>
            <a:r>
              <a:rPr lang="fr-FR" sz="2000" b="0" i="0" dirty="0">
                <a:effectLst/>
                <a:latin typeface="-apple-system"/>
              </a:rPr>
              <a:t>Boostez vos apps Power Platform avec les Custom Prompts IA</a:t>
            </a:r>
            <a:endParaRPr lang="fr-FR" dirty="0">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3300115" y="3695141"/>
            <a:ext cx="5578569" cy="461665"/>
          </a:xfrm>
          <a:prstGeom prst="rect">
            <a:avLst/>
          </a:prstGeom>
          <a:noFill/>
        </p:spPr>
        <p:txBody>
          <a:bodyPr wrap="square" rtlCol="0">
            <a:spAutoFit/>
          </a:bodyPr>
          <a:lstStyle/>
          <a:p>
            <a:r>
              <a:rPr lang="fr-FR" sz="2400" dirty="0">
                <a:latin typeface="Segoe UI Semibold" panose="020B0702040204020203" pitchFamily="34" charset="0"/>
                <a:cs typeface="Segoe UI Semibold" panose="020B0702040204020203" pitchFamily="34" charset="0"/>
              </a:rPr>
              <a:t>Steve BOURDIN</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3257634" y="4156047"/>
            <a:ext cx="8576434" cy="707886"/>
          </a:xfrm>
          <a:prstGeom prst="rect">
            <a:avLst/>
          </a:prstGeom>
          <a:noFill/>
        </p:spPr>
        <p:txBody>
          <a:bodyPr wrap="square" rtlCol="0">
            <a:spAutoFit/>
          </a:bodyPr>
          <a:lstStyle/>
          <a:p>
            <a:r>
              <a:rPr lang="fr-FR" dirty="0">
                <a:solidFill>
                  <a:srgbClr val="742774"/>
                </a:solidFill>
                <a:latin typeface="Segoe UI Semibold" panose="020B0702040204020203" pitchFamily="34" charset="0"/>
                <a:cs typeface="Segoe UI Semibold" panose="020B0702040204020203" pitchFamily="34" charset="0"/>
              </a:rPr>
              <a:t>Power Apps </a:t>
            </a:r>
            <a:r>
              <a:rPr lang="fr-FR" dirty="0">
                <a:latin typeface="Segoe UI" panose="020B0502040204020203" pitchFamily="34" charset="0"/>
                <a:cs typeface="Segoe UI" panose="020B0502040204020203" pitchFamily="34" charset="0"/>
              </a:rPr>
              <a:t>: </a:t>
            </a:r>
            <a:r>
              <a:rPr lang="fr-FR" sz="2000" b="0" i="0" dirty="0">
                <a:effectLst/>
                <a:latin typeface="-apple-system"/>
              </a:rPr>
              <a:t>Optimisez les pop-ins de vos applications </a:t>
            </a:r>
            <a:r>
              <a:rPr lang="fr-FR" sz="2000" b="0" i="0" dirty="0" err="1">
                <a:effectLst/>
                <a:latin typeface="-apple-system"/>
              </a:rPr>
              <a:t>PowerApps</a:t>
            </a:r>
            <a:r>
              <a:rPr lang="fr-FR" sz="2000" b="0" i="0" dirty="0">
                <a:effectLst/>
                <a:latin typeface="-apple-system"/>
              </a:rPr>
              <a:t> grâce au #YAML</a:t>
            </a:r>
            <a:endParaRPr lang="fr-FR" dirty="0">
              <a:latin typeface="-apple-system"/>
            </a:endParaRPr>
          </a:p>
        </p:txBody>
      </p:sp>
      <p:sp>
        <p:nvSpPr>
          <p:cNvPr id="77" name="ZoneTexte 76">
            <a:extLst>
              <a:ext uri="{FF2B5EF4-FFF2-40B4-BE49-F238E27FC236}">
                <a16:creationId xmlns:a16="http://schemas.microsoft.com/office/drawing/2014/main" id="{1A19530D-316C-4F74-AFDA-C21D685B312D}"/>
              </a:ext>
            </a:extLst>
          </p:cNvPr>
          <p:cNvSpPr txBox="1"/>
          <p:nvPr/>
        </p:nvSpPr>
        <p:spPr>
          <a:xfrm>
            <a:off x="5428452" y="5454120"/>
            <a:ext cx="4438431" cy="830997"/>
          </a:xfrm>
          <a:prstGeom prst="rect">
            <a:avLst/>
          </a:prstGeom>
          <a:noFill/>
        </p:spPr>
        <p:txBody>
          <a:bodyPr wrap="square" rtlCol="0">
            <a:spAutoFit/>
          </a:bodyPr>
          <a:lstStyle/>
          <a:p>
            <a:pPr algn="ctr"/>
            <a:r>
              <a:rPr lang="fr-FR" sz="2400">
                <a:solidFill>
                  <a:srgbClr val="742774"/>
                </a:solidFill>
                <a:latin typeface="Berlin Sans FB" panose="020E0602020502020306" pitchFamily="34" charset="0"/>
              </a:rPr>
              <a:t>+ les dernières nouveautés de la plateforme et de la communauté</a:t>
            </a:r>
          </a:p>
        </p:txBody>
      </p:sp>
      <p:pic>
        <p:nvPicPr>
          <p:cNvPr id="2" name="Picture 2" descr="Microsoft">
            <a:extLst>
              <a:ext uri="{FF2B5EF4-FFF2-40B4-BE49-F238E27FC236}">
                <a16:creationId xmlns:a16="http://schemas.microsoft.com/office/drawing/2014/main" id="{46C2EB10-DD82-1675-1466-5BB81E82FE4B}"/>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4653" y="5689617"/>
            <a:ext cx="548894" cy="4912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icrosoft AI Builder">
            <a:extLst>
              <a:ext uri="{FF2B5EF4-FFF2-40B4-BE49-F238E27FC236}">
                <a16:creationId xmlns:a16="http://schemas.microsoft.com/office/drawing/2014/main" id="{1BB578F7-A061-D86E-6C3E-767ED5994247}"/>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828683" y="2484087"/>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66933336-5347-D9A5-53F9-ED9BD6E3439F}"/>
              </a:ext>
            </a:extLst>
          </p:cNvPr>
          <p:cNvPicPr>
            <a:picLocks noChangeAspect="1"/>
          </p:cNvPicPr>
          <p:nvPr/>
        </p:nvPicPr>
        <p:blipFill>
          <a:blip r:embed="rId40">
            <a:grayscl/>
            <a:extLst>
              <a:ext uri="{28A0092B-C50C-407E-A947-70E740481C1C}">
                <a14:useLocalDpi xmlns:a14="http://schemas.microsoft.com/office/drawing/2010/main" val="0"/>
              </a:ext>
            </a:extLst>
          </a:blip>
          <a:srcRect/>
          <a:stretch/>
        </p:blipFill>
        <p:spPr>
          <a:xfrm>
            <a:off x="2113890" y="3625342"/>
            <a:ext cx="1041842" cy="1041842"/>
          </a:xfrm>
          <a:prstGeom prst="flowChartConnector">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0B716-C9DA-7595-0B16-F0830D11E38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8E81D44-F283-848C-35F5-8D6F4DEC24FC}"/>
              </a:ext>
            </a:extLst>
          </p:cNvPr>
          <p:cNvSpPr>
            <a:spLocks noGrp="1"/>
          </p:cNvSpPr>
          <p:nvPr>
            <p:ph type="title"/>
          </p:nvPr>
        </p:nvSpPr>
        <p:spPr/>
        <p:txBody>
          <a:bodyPr/>
          <a:lstStyle/>
          <a:p>
            <a:r>
              <a:rPr lang="fr-FR" dirty="0"/>
              <a:t>Replay #PPFS2024</a:t>
            </a:r>
          </a:p>
        </p:txBody>
      </p:sp>
      <p:sp>
        <p:nvSpPr>
          <p:cNvPr id="4" name="Espace réservé du numéro de diapositive 3">
            <a:extLst>
              <a:ext uri="{FF2B5EF4-FFF2-40B4-BE49-F238E27FC236}">
                <a16:creationId xmlns:a16="http://schemas.microsoft.com/office/drawing/2014/main" id="{FAECBECA-5F84-448F-251F-FFE6E4D31746}"/>
              </a:ext>
            </a:extLst>
          </p:cNvPr>
          <p:cNvSpPr>
            <a:spLocks noGrp="1"/>
          </p:cNvSpPr>
          <p:nvPr>
            <p:ph type="sldNum" sz="quarter" idx="12"/>
          </p:nvPr>
        </p:nvSpPr>
        <p:spPr/>
        <p:txBody>
          <a:bodyPr/>
          <a:lstStyle/>
          <a:p>
            <a:fld id="{F2D2C361-7486-4AB1-8DE5-A0E4E1B2CF91}" type="slidenum">
              <a:rPr lang="fr-FR" smtClean="0"/>
              <a:t>10</a:t>
            </a:fld>
            <a:endParaRPr lang="fr-FR"/>
          </a:p>
        </p:txBody>
      </p:sp>
      <p:pic>
        <p:nvPicPr>
          <p:cNvPr id="45" name="Image 44">
            <a:extLst>
              <a:ext uri="{FF2B5EF4-FFF2-40B4-BE49-F238E27FC236}">
                <a16:creationId xmlns:a16="http://schemas.microsoft.com/office/drawing/2014/main" id="{979C6042-936E-420C-93AD-BC1A2C909FFA}"/>
              </a:ext>
            </a:extLst>
          </p:cNvPr>
          <p:cNvPicPr>
            <a:picLocks noChangeAspect="1"/>
          </p:cNvPicPr>
          <p:nvPr/>
        </p:nvPicPr>
        <p:blipFill>
          <a:blip r:embed="rId2"/>
          <a:stretch>
            <a:fillRect/>
          </a:stretch>
        </p:blipFill>
        <p:spPr>
          <a:xfrm>
            <a:off x="808927" y="1032915"/>
            <a:ext cx="6874467" cy="987898"/>
          </a:xfrm>
          <a:prstGeom prst="rect">
            <a:avLst/>
          </a:prstGeom>
        </p:spPr>
      </p:pic>
      <p:pic>
        <p:nvPicPr>
          <p:cNvPr id="49" name="Image 48" descr="Une image contenant texte, capture d’écran, Graphique, Police&#10;&#10;Le contenu généré par l’IA peut être incorrect.">
            <a:extLst>
              <a:ext uri="{FF2B5EF4-FFF2-40B4-BE49-F238E27FC236}">
                <a16:creationId xmlns:a16="http://schemas.microsoft.com/office/drawing/2014/main" id="{F218F3A1-F43D-77D8-318B-7EC9050AB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963" y="788200"/>
            <a:ext cx="1477328" cy="1477328"/>
          </a:xfrm>
          <a:prstGeom prst="rect">
            <a:avLst/>
          </a:prstGeom>
        </p:spPr>
      </p:pic>
      <p:pic>
        <p:nvPicPr>
          <p:cNvPr id="5" name="Image 4" descr="Une image contenant texte, Police, Graphique, graphisme&#10;&#10;Le contenu généré par l’IA peut être incorrect.">
            <a:extLst>
              <a:ext uri="{FF2B5EF4-FFF2-40B4-BE49-F238E27FC236}">
                <a16:creationId xmlns:a16="http://schemas.microsoft.com/office/drawing/2014/main" id="{92E0BCC9-1F02-240E-F1D9-34057EC09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0126" y="788200"/>
            <a:ext cx="1911837" cy="1477328"/>
          </a:xfrm>
          <a:prstGeom prst="rect">
            <a:avLst/>
          </a:prstGeom>
        </p:spPr>
      </p:pic>
      <p:sp>
        <p:nvSpPr>
          <p:cNvPr id="6" name="ZoneTexte 5">
            <a:extLst>
              <a:ext uri="{FF2B5EF4-FFF2-40B4-BE49-F238E27FC236}">
                <a16:creationId xmlns:a16="http://schemas.microsoft.com/office/drawing/2014/main" id="{EEEC6660-8563-F6D2-4D04-CC201F5F44E9}"/>
              </a:ext>
            </a:extLst>
          </p:cNvPr>
          <p:cNvSpPr txBox="1"/>
          <p:nvPr/>
        </p:nvSpPr>
        <p:spPr>
          <a:xfrm>
            <a:off x="1085152" y="2454276"/>
            <a:ext cx="10191750" cy="1200329"/>
          </a:xfrm>
          <a:prstGeom prst="rect">
            <a:avLst/>
          </a:prstGeom>
          <a:noFill/>
        </p:spPr>
        <p:txBody>
          <a:bodyPr wrap="square" rtlCol="0">
            <a:spAutoFit/>
          </a:bodyPr>
          <a:lstStyle/>
          <a:p>
            <a:pPr marL="285750" indent="-285750">
              <a:buFontTx/>
              <a:buChar char="-"/>
            </a:pPr>
            <a:r>
              <a:rPr lang="fr-FR" dirty="0"/>
              <a:t>Présentation du YAML dans </a:t>
            </a:r>
            <a:r>
              <a:rPr lang="fr-FR" dirty="0" err="1"/>
              <a:t>PowerApps</a:t>
            </a:r>
            <a:endParaRPr lang="fr-FR" dirty="0"/>
          </a:p>
          <a:p>
            <a:pPr marL="285750" indent="-285750">
              <a:buFontTx/>
              <a:buChar char="-"/>
            </a:pPr>
            <a:r>
              <a:rPr lang="fr-FR" dirty="0"/>
              <a:t>Avantages / Inconvénients</a:t>
            </a:r>
          </a:p>
          <a:p>
            <a:pPr marL="285750" indent="-285750">
              <a:buFontTx/>
              <a:buChar char="-"/>
            </a:pPr>
            <a:r>
              <a:rPr lang="fr-FR" dirty="0"/>
              <a:t>Exemple d’une application catalogue à destination d’une société. La DSI propose des </a:t>
            </a:r>
            <a:r>
              <a:rPr lang="fr-FR" dirty="0" err="1"/>
              <a:t>Yaml</a:t>
            </a:r>
            <a:r>
              <a:rPr lang="fr-FR" dirty="0"/>
              <a:t> de base (header, body, …) dans le catalogue et les </a:t>
            </a:r>
            <a:r>
              <a:rPr lang="fr-FR" dirty="0" err="1"/>
              <a:t>makers</a:t>
            </a:r>
            <a:r>
              <a:rPr lang="fr-FR" dirty="0"/>
              <a:t> peuvent l’alimenter avec validation de la DSI.</a:t>
            </a:r>
          </a:p>
        </p:txBody>
      </p:sp>
      <p:pic>
        <p:nvPicPr>
          <p:cNvPr id="8" name="Image 7">
            <a:extLst>
              <a:ext uri="{FF2B5EF4-FFF2-40B4-BE49-F238E27FC236}">
                <a16:creationId xmlns:a16="http://schemas.microsoft.com/office/drawing/2014/main" id="{4EAB0487-91F9-B258-D9B2-35DDA71A92FC}"/>
              </a:ext>
            </a:extLst>
          </p:cNvPr>
          <p:cNvPicPr>
            <a:picLocks noChangeAspect="1"/>
          </p:cNvPicPr>
          <p:nvPr/>
        </p:nvPicPr>
        <p:blipFill>
          <a:blip r:embed="rId5"/>
          <a:stretch>
            <a:fillRect/>
          </a:stretch>
        </p:blipFill>
        <p:spPr>
          <a:xfrm>
            <a:off x="3124807" y="3764944"/>
            <a:ext cx="5581377" cy="2501071"/>
          </a:xfrm>
          <a:prstGeom prst="rect">
            <a:avLst/>
          </a:prstGeom>
        </p:spPr>
      </p:pic>
    </p:spTree>
    <p:extLst>
      <p:ext uri="{BB962C8B-B14F-4D97-AF65-F5344CB8AC3E}">
        <p14:creationId xmlns:p14="http://schemas.microsoft.com/office/powerpoint/2010/main" val="42310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CDC33-8769-473F-FAA7-9A210F2A69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94C6F4E-8C99-7BAF-B26F-E875F8F1CF96}"/>
              </a:ext>
            </a:extLst>
          </p:cNvPr>
          <p:cNvSpPr>
            <a:spLocks noGrp="1"/>
          </p:cNvSpPr>
          <p:nvPr>
            <p:ph type="title"/>
          </p:nvPr>
        </p:nvSpPr>
        <p:spPr/>
        <p:txBody>
          <a:bodyPr/>
          <a:lstStyle/>
          <a:p>
            <a:r>
              <a:rPr lang="fr-FR" dirty="0"/>
              <a:t>      </a:t>
            </a:r>
            <a:r>
              <a:rPr lang="fr-FR" dirty="0" err="1"/>
              <a:t>PowerAppsTools</a:t>
            </a:r>
            <a:endParaRPr lang="fr-FR" dirty="0"/>
          </a:p>
        </p:txBody>
      </p:sp>
      <p:sp>
        <p:nvSpPr>
          <p:cNvPr id="4" name="Espace réservé du numéro de diapositive 3">
            <a:extLst>
              <a:ext uri="{FF2B5EF4-FFF2-40B4-BE49-F238E27FC236}">
                <a16:creationId xmlns:a16="http://schemas.microsoft.com/office/drawing/2014/main" id="{1E9A6B7C-34F8-16FF-8179-FCD037A1E28D}"/>
              </a:ext>
            </a:extLst>
          </p:cNvPr>
          <p:cNvSpPr>
            <a:spLocks noGrp="1"/>
          </p:cNvSpPr>
          <p:nvPr>
            <p:ph type="sldNum" sz="quarter" idx="12"/>
          </p:nvPr>
        </p:nvSpPr>
        <p:spPr/>
        <p:txBody>
          <a:bodyPr/>
          <a:lstStyle/>
          <a:p>
            <a:fld id="{F2D2C361-7486-4AB1-8DE5-A0E4E1B2CF91}" type="slidenum">
              <a:rPr lang="fr-FR" smtClean="0"/>
              <a:t>11</a:t>
            </a:fld>
            <a:endParaRPr lang="fr-FR"/>
          </a:p>
        </p:txBody>
      </p:sp>
      <p:sp>
        <p:nvSpPr>
          <p:cNvPr id="3" name="ZoneTexte 2">
            <a:extLst>
              <a:ext uri="{FF2B5EF4-FFF2-40B4-BE49-F238E27FC236}">
                <a16:creationId xmlns:a16="http://schemas.microsoft.com/office/drawing/2014/main" id="{484EDF8B-BF89-839C-7962-0C7A0CBE9DF5}"/>
              </a:ext>
            </a:extLst>
          </p:cNvPr>
          <p:cNvSpPr txBox="1"/>
          <p:nvPr/>
        </p:nvSpPr>
        <p:spPr>
          <a:xfrm>
            <a:off x="8290319" y="414786"/>
            <a:ext cx="3824654" cy="369332"/>
          </a:xfrm>
          <a:prstGeom prst="rect">
            <a:avLst/>
          </a:prstGeom>
          <a:noFill/>
        </p:spPr>
        <p:txBody>
          <a:bodyPr wrap="square" rtlCol="0">
            <a:spAutoFit/>
          </a:bodyPr>
          <a:lstStyle/>
          <a:p>
            <a:r>
              <a:rPr lang="fr-FR" b="1" u="sng" dirty="0">
                <a:solidFill>
                  <a:srgbClr val="0066FF"/>
                </a:solidFill>
              </a:rPr>
              <a:t>https://powerappstools.com/</a:t>
            </a:r>
          </a:p>
        </p:txBody>
      </p:sp>
      <p:pic>
        <p:nvPicPr>
          <p:cNvPr id="8" name="Image 7">
            <a:extLst>
              <a:ext uri="{FF2B5EF4-FFF2-40B4-BE49-F238E27FC236}">
                <a16:creationId xmlns:a16="http://schemas.microsoft.com/office/drawing/2014/main" id="{033AEA16-6CB2-0391-BD31-5E2C191B7794}"/>
              </a:ext>
            </a:extLst>
          </p:cNvPr>
          <p:cNvPicPr>
            <a:picLocks noChangeAspect="1"/>
          </p:cNvPicPr>
          <p:nvPr/>
        </p:nvPicPr>
        <p:blipFill>
          <a:blip r:embed="rId2"/>
          <a:srcRect l="24739" r="6945"/>
          <a:stretch/>
        </p:blipFill>
        <p:spPr>
          <a:xfrm>
            <a:off x="5802096" y="1665936"/>
            <a:ext cx="6312877" cy="38959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Image 11">
            <a:extLst>
              <a:ext uri="{FF2B5EF4-FFF2-40B4-BE49-F238E27FC236}">
                <a16:creationId xmlns:a16="http://schemas.microsoft.com/office/drawing/2014/main" id="{4BBD8000-E237-3B9C-CD6B-55FD7BE4CFDB}"/>
              </a:ext>
            </a:extLst>
          </p:cNvPr>
          <p:cNvPicPr>
            <a:picLocks noChangeAspect="1"/>
          </p:cNvPicPr>
          <p:nvPr/>
        </p:nvPicPr>
        <p:blipFill>
          <a:blip r:embed="rId3"/>
          <a:stretch>
            <a:fillRect/>
          </a:stretch>
        </p:blipFill>
        <p:spPr>
          <a:xfrm>
            <a:off x="77027" y="1871928"/>
            <a:ext cx="5539413" cy="3553503"/>
          </a:xfrm>
          <a:prstGeom prst="rect">
            <a:avLst/>
          </a:prstGeom>
        </p:spPr>
      </p:pic>
      <p:pic>
        <p:nvPicPr>
          <p:cNvPr id="3074" name="Picture 2" descr="Power Apps Tools">
            <a:extLst>
              <a:ext uri="{FF2B5EF4-FFF2-40B4-BE49-F238E27FC236}">
                <a16:creationId xmlns:a16="http://schemas.microsoft.com/office/drawing/2014/main" id="{0DFFD0E8-0A96-7AF1-D847-634FFD0C4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294" y="153331"/>
            <a:ext cx="925608" cy="94007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86FFC692-0AB4-8C91-0DBE-BF9991EA4A77}"/>
              </a:ext>
            </a:extLst>
          </p:cNvPr>
          <p:cNvSpPr txBox="1"/>
          <p:nvPr/>
        </p:nvSpPr>
        <p:spPr>
          <a:xfrm>
            <a:off x="218173" y="5834626"/>
            <a:ext cx="11784530" cy="369332"/>
          </a:xfrm>
          <a:prstGeom prst="rect">
            <a:avLst/>
          </a:prstGeom>
          <a:noFill/>
        </p:spPr>
        <p:txBody>
          <a:bodyPr wrap="square" rtlCol="0">
            <a:spAutoFit/>
          </a:bodyPr>
          <a:lstStyle/>
          <a:p>
            <a:pPr algn="ctr"/>
            <a:r>
              <a:rPr lang="fr-FR" dirty="0" err="1"/>
              <a:t>PowerAppsTools</a:t>
            </a:r>
            <a:r>
              <a:rPr lang="fr-FR" dirty="0"/>
              <a:t> propose un large panel de </a:t>
            </a:r>
            <a:r>
              <a:rPr lang="fr-FR" dirty="0" err="1"/>
              <a:t>snippets</a:t>
            </a:r>
            <a:r>
              <a:rPr lang="fr-FR" dirty="0"/>
              <a:t> (</a:t>
            </a:r>
            <a:r>
              <a:rPr lang="fr-FR" dirty="0" err="1"/>
              <a:t>PowerFx</a:t>
            </a:r>
            <a:r>
              <a:rPr lang="fr-FR" dirty="0"/>
              <a:t>, </a:t>
            </a:r>
            <a:r>
              <a:rPr lang="fr-FR" dirty="0" err="1"/>
              <a:t>Yaml</a:t>
            </a:r>
            <a:r>
              <a:rPr lang="fr-FR" dirty="0"/>
              <a:t>, XRM, …)</a:t>
            </a:r>
          </a:p>
        </p:txBody>
      </p:sp>
    </p:spTree>
    <p:extLst>
      <p:ext uri="{BB962C8B-B14F-4D97-AF65-F5344CB8AC3E}">
        <p14:creationId xmlns:p14="http://schemas.microsoft.com/office/powerpoint/2010/main" val="1175660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FEE2D-89C3-BAE4-E1E8-9C105400740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16D87E-8CF0-582D-26AD-65D75BC769FB}"/>
              </a:ext>
            </a:extLst>
          </p:cNvPr>
          <p:cNvSpPr>
            <a:spLocks noGrp="1"/>
          </p:cNvSpPr>
          <p:nvPr>
            <p:ph type="title"/>
          </p:nvPr>
        </p:nvSpPr>
        <p:spPr/>
        <p:txBody>
          <a:bodyPr/>
          <a:lstStyle/>
          <a:p>
            <a:r>
              <a:rPr lang="fr-FR" dirty="0"/>
              <a:t>Les Pop-Ins , </a:t>
            </a:r>
            <a:r>
              <a:rPr lang="fr-FR" dirty="0" err="1"/>
              <a:t>what</a:t>
            </a:r>
            <a:r>
              <a:rPr lang="fr-FR" dirty="0"/>
              <a:t> </a:t>
            </a:r>
            <a:r>
              <a:rPr lang="fr-FR" dirty="0" err="1"/>
              <a:t>is</a:t>
            </a:r>
            <a:r>
              <a:rPr lang="fr-FR" dirty="0"/>
              <a:t> </a:t>
            </a:r>
            <a:r>
              <a:rPr lang="fr-FR" dirty="0" err="1"/>
              <a:t>it</a:t>
            </a:r>
            <a:r>
              <a:rPr lang="fr-FR" dirty="0"/>
              <a:t>?</a:t>
            </a:r>
          </a:p>
        </p:txBody>
      </p:sp>
      <p:sp>
        <p:nvSpPr>
          <p:cNvPr id="4" name="Espace réservé du numéro de diapositive 3">
            <a:extLst>
              <a:ext uri="{FF2B5EF4-FFF2-40B4-BE49-F238E27FC236}">
                <a16:creationId xmlns:a16="http://schemas.microsoft.com/office/drawing/2014/main" id="{C54172C8-85A4-C40E-EEE7-39FF2EA3F896}"/>
              </a:ext>
            </a:extLst>
          </p:cNvPr>
          <p:cNvSpPr>
            <a:spLocks noGrp="1"/>
          </p:cNvSpPr>
          <p:nvPr>
            <p:ph type="sldNum" sz="quarter" idx="12"/>
          </p:nvPr>
        </p:nvSpPr>
        <p:spPr/>
        <p:txBody>
          <a:bodyPr/>
          <a:lstStyle/>
          <a:p>
            <a:fld id="{F2D2C361-7486-4AB1-8DE5-A0E4E1B2CF91}" type="slidenum">
              <a:rPr lang="fr-FR" smtClean="0"/>
              <a:t>12</a:t>
            </a:fld>
            <a:endParaRPr lang="fr-FR"/>
          </a:p>
        </p:txBody>
      </p:sp>
      <p:pic>
        <p:nvPicPr>
          <p:cNvPr id="24" name="Image 23">
            <a:extLst>
              <a:ext uri="{FF2B5EF4-FFF2-40B4-BE49-F238E27FC236}">
                <a16:creationId xmlns:a16="http://schemas.microsoft.com/office/drawing/2014/main" id="{27E198AE-480D-8470-7708-4DD03F35BC9A}"/>
              </a:ext>
            </a:extLst>
          </p:cNvPr>
          <p:cNvPicPr>
            <a:picLocks noChangeAspect="1"/>
          </p:cNvPicPr>
          <p:nvPr/>
        </p:nvPicPr>
        <p:blipFill>
          <a:blip r:embed="rId2"/>
          <a:stretch>
            <a:fillRect/>
          </a:stretch>
        </p:blipFill>
        <p:spPr>
          <a:xfrm>
            <a:off x="7855202" y="3705942"/>
            <a:ext cx="3903785" cy="2212420"/>
          </a:xfrm>
          <a:prstGeom prst="rect">
            <a:avLst/>
          </a:prstGeom>
        </p:spPr>
      </p:pic>
      <p:pic>
        <p:nvPicPr>
          <p:cNvPr id="26" name="Image 25">
            <a:extLst>
              <a:ext uri="{FF2B5EF4-FFF2-40B4-BE49-F238E27FC236}">
                <a16:creationId xmlns:a16="http://schemas.microsoft.com/office/drawing/2014/main" id="{E7FA9B2A-5FAA-65B4-D3CB-AB3863D98EC1}"/>
              </a:ext>
            </a:extLst>
          </p:cNvPr>
          <p:cNvPicPr>
            <a:picLocks noChangeAspect="1"/>
          </p:cNvPicPr>
          <p:nvPr/>
        </p:nvPicPr>
        <p:blipFill>
          <a:blip r:embed="rId3"/>
          <a:stretch>
            <a:fillRect/>
          </a:stretch>
        </p:blipFill>
        <p:spPr>
          <a:xfrm>
            <a:off x="7874077" y="977413"/>
            <a:ext cx="3866034" cy="2195875"/>
          </a:xfrm>
          <a:prstGeom prst="rect">
            <a:avLst/>
          </a:prstGeom>
        </p:spPr>
      </p:pic>
      <p:pic>
        <p:nvPicPr>
          <p:cNvPr id="28" name="Image 27">
            <a:extLst>
              <a:ext uri="{FF2B5EF4-FFF2-40B4-BE49-F238E27FC236}">
                <a16:creationId xmlns:a16="http://schemas.microsoft.com/office/drawing/2014/main" id="{F327CF78-0226-0E2F-7F8F-2E84EEAFF38A}"/>
              </a:ext>
            </a:extLst>
          </p:cNvPr>
          <p:cNvPicPr>
            <a:picLocks noChangeAspect="1"/>
          </p:cNvPicPr>
          <p:nvPr/>
        </p:nvPicPr>
        <p:blipFill>
          <a:blip r:embed="rId4"/>
          <a:stretch>
            <a:fillRect/>
          </a:stretch>
        </p:blipFill>
        <p:spPr>
          <a:xfrm>
            <a:off x="451889" y="977413"/>
            <a:ext cx="3866034" cy="2203355"/>
          </a:xfrm>
          <a:prstGeom prst="rect">
            <a:avLst/>
          </a:prstGeom>
        </p:spPr>
      </p:pic>
      <p:pic>
        <p:nvPicPr>
          <p:cNvPr id="32" name="Image 31">
            <a:extLst>
              <a:ext uri="{FF2B5EF4-FFF2-40B4-BE49-F238E27FC236}">
                <a16:creationId xmlns:a16="http://schemas.microsoft.com/office/drawing/2014/main" id="{89FA5F49-7BA9-90A6-6531-7486D106AE56}"/>
              </a:ext>
            </a:extLst>
          </p:cNvPr>
          <p:cNvPicPr>
            <a:picLocks noChangeAspect="1"/>
          </p:cNvPicPr>
          <p:nvPr/>
        </p:nvPicPr>
        <p:blipFill>
          <a:blip r:embed="rId5"/>
          <a:stretch>
            <a:fillRect/>
          </a:stretch>
        </p:blipFill>
        <p:spPr>
          <a:xfrm>
            <a:off x="451889" y="3677233"/>
            <a:ext cx="3925045" cy="2230514"/>
          </a:xfrm>
          <a:prstGeom prst="rect">
            <a:avLst/>
          </a:prstGeom>
        </p:spPr>
      </p:pic>
      <p:sp>
        <p:nvSpPr>
          <p:cNvPr id="33" name="ZoneTexte 32">
            <a:extLst>
              <a:ext uri="{FF2B5EF4-FFF2-40B4-BE49-F238E27FC236}">
                <a16:creationId xmlns:a16="http://schemas.microsoft.com/office/drawing/2014/main" id="{D94DAD66-4E3E-69E2-C1A3-DCD6CC443DAB}"/>
              </a:ext>
            </a:extLst>
          </p:cNvPr>
          <p:cNvSpPr txBox="1"/>
          <p:nvPr/>
        </p:nvSpPr>
        <p:spPr>
          <a:xfrm>
            <a:off x="451889" y="3180768"/>
            <a:ext cx="3866034" cy="369332"/>
          </a:xfrm>
          <a:prstGeom prst="rect">
            <a:avLst/>
          </a:prstGeom>
          <a:noFill/>
        </p:spPr>
        <p:txBody>
          <a:bodyPr wrap="square" rtlCol="0">
            <a:spAutoFit/>
          </a:bodyPr>
          <a:lstStyle/>
          <a:p>
            <a:pPr algn="ctr"/>
            <a:r>
              <a:rPr lang="fr-FR" dirty="0">
                <a:solidFill>
                  <a:schemeClr val="accent1">
                    <a:lumMod val="50000"/>
                  </a:schemeClr>
                </a:solidFill>
              </a:rPr>
              <a:t>La Pop-in d’information</a:t>
            </a:r>
          </a:p>
        </p:txBody>
      </p:sp>
      <p:sp>
        <p:nvSpPr>
          <p:cNvPr id="34" name="ZoneTexte 33">
            <a:extLst>
              <a:ext uri="{FF2B5EF4-FFF2-40B4-BE49-F238E27FC236}">
                <a16:creationId xmlns:a16="http://schemas.microsoft.com/office/drawing/2014/main" id="{492C93E6-D9DE-FAD0-7D4C-EE3D86143D7A}"/>
              </a:ext>
            </a:extLst>
          </p:cNvPr>
          <p:cNvSpPr txBox="1"/>
          <p:nvPr/>
        </p:nvSpPr>
        <p:spPr>
          <a:xfrm>
            <a:off x="7855202" y="3152058"/>
            <a:ext cx="3866034" cy="369332"/>
          </a:xfrm>
          <a:prstGeom prst="rect">
            <a:avLst/>
          </a:prstGeom>
          <a:noFill/>
        </p:spPr>
        <p:txBody>
          <a:bodyPr wrap="square" rtlCol="0">
            <a:spAutoFit/>
          </a:bodyPr>
          <a:lstStyle/>
          <a:p>
            <a:pPr algn="ctr"/>
            <a:r>
              <a:rPr lang="fr-FR" dirty="0">
                <a:solidFill>
                  <a:schemeClr val="accent1">
                    <a:lumMod val="50000"/>
                  </a:schemeClr>
                </a:solidFill>
              </a:rPr>
              <a:t>La Pop-in de confirmation</a:t>
            </a:r>
          </a:p>
        </p:txBody>
      </p:sp>
      <p:sp>
        <p:nvSpPr>
          <p:cNvPr id="35" name="ZoneTexte 34">
            <a:extLst>
              <a:ext uri="{FF2B5EF4-FFF2-40B4-BE49-F238E27FC236}">
                <a16:creationId xmlns:a16="http://schemas.microsoft.com/office/drawing/2014/main" id="{0BB56669-8573-EDDF-E295-59CAB9B78A1A}"/>
              </a:ext>
            </a:extLst>
          </p:cNvPr>
          <p:cNvSpPr txBox="1"/>
          <p:nvPr/>
        </p:nvSpPr>
        <p:spPr>
          <a:xfrm>
            <a:off x="433013" y="5900220"/>
            <a:ext cx="3866034" cy="369332"/>
          </a:xfrm>
          <a:prstGeom prst="rect">
            <a:avLst/>
          </a:prstGeom>
          <a:noFill/>
        </p:spPr>
        <p:txBody>
          <a:bodyPr wrap="square" rtlCol="0">
            <a:spAutoFit/>
          </a:bodyPr>
          <a:lstStyle/>
          <a:p>
            <a:pPr algn="ctr"/>
            <a:r>
              <a:rPr lang="fr-FR" dirty="0">
                <a:solidFill>
                  <a:schemeClr val="accent1">
                    <a:lumMod val="50000"/>
                  </a:schemeClr>
                </a:solidFill>
              </a:rPr>
              <a:t>La Pop-In de chargement</a:t>
            </a:r>
          </a:p>
        </p:txBody>
      </p:sp>
      <p:sp>
        <p:nvSpPr>
          <p:cNvPr id="36" name="ZoneTexte 35">
            <a:extLst>
              <a:ext uri="{FF2B5EF4-FFF2-40B4-BE49-F238E27FC236}">
                <a16:creationId xmlns:a16="http://schemas.microsoft.com/office/drawing/2014/main" id="{A6938C52-9029-1181-0CCC-DD2BE3E6FFF7}"/>
              </a:ext>
            </a:extLst>
          </p:cNvPr>
          <p:cNvSpPr txBox="1"/>
          <p:nvPr/>
        </p:nvSpPr>
        <p:spPr>
          <a:xfrm>
            <a:off x="7855202" y="5918362"/>
            <a:ext cx="3866034" cy="369332"/>
          </a:xfrm>
          <a:prstGeom prst="rect">
            <a:avLst/>
          </a:prstGeom>
          <a:noFill/>
        </p:spPr>
        <p:txBody>
          <a:bodyPr wrap="square" rtlCol="0">
            <a:spAutoFit/>
          </a:bodyPr>
          <a:lstStyle/>
          <a:p>
            <a:pPr algn="ctr"/>
            <a:r>
              <a:rPr lang="fr-FR" dirty="0">
                <a:solidFill>
                  <a:schemeClr val="accent1">
                    <a:lumMod val="50000"/>
                  </a:schemeClr>
                </a:solidFill>
              </a:rPr>
              <a:t>La Pop-In de progression</a:t>
            </a:r>
          </a:p>
        </p:txBody>
      </p:sp>
      <p:pic>
        <p:nvPicPr>
          <p:cNvPr id="2052" name="Picture 4" descr="Thumbnail Image un écran d'ordinateur avec une application PowerApps">
            <a:extLst>
              <a:ext uri="{FF2B5EF4-FFF2-40B4-BE49-F238E27FC236}">
                <a16:creationId xmlns:a16="http://schemas.microsoft.com/office/drawing/2014/main" id="{7BDFA6F4-5BDF-EF92-8BB3-0461B09DB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1573" y="2596963"/>
            <a:ext cx="1848853" cy="184885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necteur droit avec flèche 37">
            <a:extLst>
              <a:ext uri="{FF2B5EF4-FFF2-40B4-BE49-F238E27FC236}">
                <a16:creationId xmlns:a16="http://schemas.microsoft.com/office/drawing/2014/main" id="{FB3EF4EB-BFD5-9B4B-B4D7-90E3C24AFC1F}"/>
              </a:ext>
            </a:extLst>
          </p:cNvPr>
          <p:cNvCxnSpPr>
            <a:cxnSpLocks/>
            <a:stCxn id="2052" idx="1"/>
            <a:endCxn id="32" idx="3"/>
          </p:cNvCxnSpPr>
          <p:nvPr/>
        </p:nvCxnSpPr>
        <p:spPr>
          <a:xfrm flipH="1">
            <a:off x="4376934" y="3521390"/>
            <a:ext cx="794639" cy="127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962E477C-BAA1-3768-7C92-9D4967E3BB7D}"/>
              </a:ext>
            </a:extLst>
          </p:cNvPr>
          <p:cNvCxnSpPr>
            <a:cxnSpLocks/>
            <a:stCxn id="2052" idx="0"/>
            <a:endCxn id="28" idx="3"/>
          </p:cNvCxnSpPr>
          <p:nvPr/>
        </p:nvCxnSpPr>
        <p:spPr>
          <a:xfrm flipH="1" flipV="1">
            <a:off x="4317923" y="2079091"/>
            <a:ext cx="1778077" cy="517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45DCE6C0-B822-9730-78D0-F2FB221AF5D3}"/>
              </a:ext>
            </a:extLst>
          </p:cNvPr>
          <p:cNvCxnSpPr>
            <a:stCxn id="2052" idx="3"/>
            <a:endCxn id="26" idx="1"/>
          </p:cNvCxnSpPr>
          <p:nvPr/>
        </p:nvCxnSpPr>
        <p:spPr>
          <a:xfrm flipV="1">
            <a:off x="7020426" y="2075351"/>
            <a:ext cx="853651" cy="1446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814427FF-48D0-E309-A7D2-7C52610C8168}"/>
              </a:ext>
            </a:extLst>
          </p:cNvPr>
          <p:cNvCxnSpPr>
            <a:stCxn id="2052" idx="2"/>
            <a:endCxn id="24" idx="1"/>
          </p:cNvCxnSpPr>
          <p:nvPr/>
        </p:nvCxnSpPr>
        <p:spPr>
          <a:xfrm>
            <a:off x="6096000" y="4445816"/>
            <a:ext cx="1759202" cy="366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199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E24E1-244B-EFEB-69AA-91861C3639B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344CD6E-E669-5429-176D-3B9EA2E8AAEA}"/>
              </a:ext>
            </a:extLst>
          </p:cNvPr>
          <p:cNvSpPr>
            <a:spLocks noGrp="1"/>
          </p:cNvSpPr>
          <p:nvPr>
            <p:ph type="title"/>
          </p:nvPr>
        </p:nvSpPr>
        <p:spPr/>
        <p:txBody>
          <a:bodyPr/>
          <a:lstStyle/>
          <a:p>
            <a:r>
              <a:rPr lang="fr-FR" dirty="0"/>
              <a:t>Démonstration Live</a:t>
            </a:r>
          </a:p>
        </p:txBody>
      </p:sp>
      <p:sp>
        <p:nvSpPr>
          <p:cNvPr id="4" name="Espace réservé du numéro de diapositive 3">
            <a:extLst>
              <a:ext uri="{FF2B5EF4-FFF2-40B4-BE49-F238E27FC236}">
                <a16:creationId xmlns:a16="http://schemas.microsoft.com/office/drawing/2014/main" id="{76F345E2-1434-AFB1-951D-38E7AFC7F313}"/>
              </a:ext>
            </a:extLst>
          </p:cNvPr>
          <p:cNvSpPr>
            <a:spLocks noGrp="1"/>
          </p:cNvSpPr>
          <p:nvPr>
            <p:ph type="sldNum" sz="quarter" idx="12"/>
          </p:nvPr>
        </p:nvSpPr>
        <p:spPr/>
        <p:txBody>
          <a:bodyPr/>
          <a:lstStyle/>
          <a:p>
            <a:fld id="{F2D2C361-7486-4AB1-8DE5-A0E4E1B2CF91}" type="slidenum">
              <a:rPr lang="fr-FR" smtClean="0"/>
              <a:t>13</a:t>
            </a:fld>
            <a:endParaRPr lang="fr-FR"/>
          </a:p>
        </p:txBody>
      </p:sp>
      <p:sp>
        <p:nvSpPr>
          <p:cNvPr id="3" name="ZoneTexte 2">
            <a:extLst>
              <a:ext uri="{FF2B5EF4-FFF2-40B4-BE49-F238E27FC236}">
                <a16:creationId xmlns:a16="http://schemas.microsoft.com/office/drawing/2014/main" id="{46ED93BC-E50C-C03D-71B1-F821B20E7B0A}"/>
              </a:ext>
            </a:extLst>
          </p:cNvPr>
          <p:cNvSpPr txBox="1"/>
          <p:nvPr/>
        </p:nvSpPr>
        <p:spPr>
          <a:xfrm>
            <a:off x="1212783" y="2598821"/>
            <a:ext cx="9480884" cy="1384995"/>
          </a:xfrm>
          <a:prstGeom prst="rect">
            <a:avLst/>
          </a:prstGeom>
          <a:noFill/>
        </p:spPr>
        <p:txBody>
          <a:bodyPr wrap="square" rtlCol="0">
            <a:spAutoFit/>
          </a:bodyPr>
          <a:lstStyle/>
          <a:p>
            <a:pPr algn="ctr"/>
            <a:r>
              <a:rPr lang="fr-FR" sz="2800" dirty="0"/>
              <a:t>A partir d’une application déjà existante, je vais vous montrer comment intégrer ce code et comment appeler les 4 types de Pop-Ins dans un écran.</a:t>
            </a:r>
          </a:p>
        </p:txBody>
      </p:sp>
      <p:sp>
        <p:nvSpPr>
          <p:cNvPr id="6" name="ZoneTexte 5">
            <a:extLst>
              <a:ext uri="{FF2B5EF4-FFF2-40B4-BE49-F238E27FC236}">
                <a16:creationId xmlns:a16="http://schemas.microsoft.com/office/drawing/2014/main" id="{04858ABA-59B3-FC36-FE6F-71AFA0C354F9}"/>
              </a:ext>
            </a:extLst>
          </p:cNvPr>
          <p:cNvSpPr txBox="1"/>
          <p:nvPr/>
        </p:nvSpPr>
        <p:spPr>
          <a:xfrm>
            <a:off x="3484345" y="4206240"/>
            <a:ext cx="5717407" cy="830997"/>
          </a:xfrm>
          <a:prstGeom prst="rect">
            <a:avLst/>
          </a:prstGeom>
          <a:noFill/>
        </p:spPr>
        <p:txBody>
          <a:bodyPr wrap="square" rtlCol="0">
            <a:spAutoFit/>
          </a:bodyPr>
          <a:lstStyle/>
          <a:p>
            <a:pPr algn="ctr"/>
            <a:r>
              <a:rPr lang="fr-FR" sz="4800" dirty="0" err="1"/>
              <a:t>Let’s</a:t>
            </a:r>
            <a:r>
              <a:rPr lang="fr-FR" sz="4800" dirty="0"/>
              <a:t> GO</a:t>
            </a:r>
          </a:p>
        </p:txBody>
      </p:sp>
    </p:spTree>
    <p:extLst>
      <p:ext uri="{BB962C8B-B14F-4D97-AF65-F5344CB8AC3E}">
        <p14:creationId xmlns:p14="http://schemas.microsoft.com/office/powerpoint/2010/main" val="711232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xmlns:p14="http://schemas.microsoft.com/office/powerpoint/2010/main">
    <mc:Choice Requires="p14">
      <p:transition spd="slow" p14:dur="2000" advTm="4680"/>
    </mc:Choice>
    <mc:Fallback xmlns="">
      <p:transition spd="slow" advTm="468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B4A67-390B-5ACD-B5FE-89D933ADDE6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0EBA648-0256-AC45-6513-88162C6A5530}"/>
              </a:ext>
            </a:extLst>
          </p:cNvPr>
          <p:cNvSpPr>
            <a:spLocks noGrp="1"/>
          </p:cNvSpPr>
          <p:nvPr>
            <p:ph type="title"/>
          </p:nvPr>
        </p:nvSpPr>
        <p:spPr/>
        <p:txBody>
          <a:bodyPr/>
          <a:lstStyle/>
          <a:p>
            <a:r>
              <a:rPr lang="fr-FR" dirty="0"/>
              <a:t>Présentation de </a:t>
            </a:r>
            <a:r>
              <a:rPr lang="fr-FR" dirty="0" err="1"/>
              <a:t>Visualize</a:t>
            </a:r>
            <a:r>
              <a:rPr lang="fr-FR" dirty="0"/>
              <a:t> avec </a:t>
            </a:r>
            <a:r>
              <a:rPr lang="fr-FR" dirty="0" err="1"/>
              <a:t>Copilot</a:t>
            </a:r>
            <a:endParaRPr lang="fr-FR" dirty="0"/>
          </a:p>
        </p:txBody>
      </p:sp>
      <p:sp>
        <p:nvSpPr>
          <p:cNvPr id="3" name="Espace réservé du contenu 2">
            <a:extLst>
              <a:ext uri="{FF2B5EF4-FFF2-40B4-BE49-F238E27FC236}">
                <a16:creationId xmlns:a16="http://schemas.microsoft.com/office/drawing/2014/main" id="{ABFD03AB-7058-5EEF-EFF9-A974E0633D6B}"/>
              </a:ext>
            </a:extLst>
          </p:cNvPr>
          <p:cNvSpPr>
            <a:spLocks noGrp="1"/>
          </p:cNvSpPr>
          <p:nvPr>
            <p:ph idx="1"/>
          </p:nvPr>
        </p:nvSpPr>
        <p:spPr>
          <a:xfrm>
            <a:off x="7930662" y="1483360"/>
            <a:ext cx="3423138" cy="4693603"/>
          </a:xfrm>
        </p:spPr>
        <p:txBody>
          <a:bodyPr>
            <a:normAutofit fontScale="77500" lnSpcReduction="20000"/>
          </a:bodyPr>
          <a:lstStyle/>
          <a:p>
            <a:r>
              <a:rPr lang="fr-FR" dirty="0"/>
              <a:t>Visualiser votre vue sous forme de graphique pour repérer les tendances, les modèles et les relations de vos données en un seul clic. Chaque visualisation est accompagnée d’un titre généré par l’IA et d’un raisonnement clair, vous donnant un contexte complet du processus de réflexion.</a:t>
            </a:r>
          </a:p>
          <a:p>
            <a:r>
              <a:rPr lang="fr-FR" dirty="0"/>
              <a:t>Préversion</a:t>
            </a:r>
          </a:p>
        </p:txBody>
      </p:sp>
      <p:sp>
        <p:nvSpPr>
          <p:cNvPr id="4" name="Espace réservé du numéro de diapositive 3">
            <a:extLst>
              <a:ext uri="{FF2B5EF4-FFF2-40B4-BE49-F238E27FC236}">
                <a16:creationId xmlns:a16="http://schemas.microsoft.com/office/drawing/2014/main" id="{F05F47E2-A49D-19F2-2A6D-2BDCF38523E6}"/>
              </a:ext>
            </a:extLst>
          </p:cNvPr>
          <p:cNvSpPr>
            <a:spLocks noGrp="1"/>
          </p:cNvSpPr>
          <p:nvPr>
            <p:ph type="sldNum" sz="quarter" idx="12"/>
          </p:nvPr>
        </p:nvSpPr>
        <p:spPr/>
        <p:txBody>
          <a:bodyPr/>
          <a:lstStyle/>
          <a:p>
            <a:fld id="{F2D2C361-7486-4AB1-8DE5-A0E4E1B2CF91}" type="slidenum">
              <a:rPr lang="fr-FR" smtClean="0"/>
              <a:t>15</a:t>
            </a:fld>
            <a:endParaRPr lang="fr-FR"/>
          </a:p>
        </p:txBody>
      </p:sp>
      <p:pic>
        <p:nvPicPr>
          <p:cNvPr id="5122" name="Picture 2" descr="Graphique généré par l’IA - Visualisez avec Copilot">
            <a:extLst>
              <a:ext uri="{FF2B5EF4-FFF2-40B4-BE49-F238E27FC236}">
                <a16:creationId xmlns:a16="http://schemas.microsoft.com/office/drawing/2014/main" id="{D46BDF27-B283-6E73-D590-8D45DEBC4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90" y="1327638"/>
            <a:ext cx="7048610" cy="4774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1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FBF74-162F-01D0-87ED-F6A4D79EB36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D42E5B-BED0-7E9F-D704-372DC9517A88}"/>
              </a:ext>
            </a:extLst>
          </p:cNvPr>
          <p:cNvSpPr>
            <a:spLocks noGrp="1"/>
          </p:cNvSpPr>
          <p:nvPr>
            <p:ph type="title"/>
          </p:nvPr>
        </p:nvSpPr>
        <p:spPr/>
        <p:txBody>
          <a:bodyPr>
            <a:normAutofit fontScale="90000"/>
          </a:bodyPr>
          <a:lstStyle/>
          <a:p>
            <a:r>
              <a:rPr lang="fr-FR" dirty="0"/>
              <a:t>Affinez sans effort le graphique généré par l’IA</a:t>
            </a:r>
          </a:p>
        </p:txBody>
      </p:sp>
      <p:sp>
        <p:nvSpPr>
          <p:cNvPr id="3" name="Espace réservé du contenu 2">
            <a:extLst>
              <a:ext uri="{FF2B5EF4-FFF2-40B4-BE49-F238E27FC236}">
                <a16:creationId xmlns:a16="http://schemas.microsoft.com/office/drawing/2014/main" id="{D37AE56E-EF99-37C9-FC23-8FD0861862BC}"/>
              </a:ext>
            </a:extLst>
          </p:cNvPr>
          <p:cNvSpPr>
            <a:spLocks noGrp="1"/>
          </p:cNvSpPr>
          <p:nvPr>
            <p:ph idx="1"/>
          </p:nvPr>
        </p:nvSpPr>
        <p:spPr>
          <a:xfrm>
            <a:off x="7578968" y="1483360"/>
            <a:ext cx="3774831" cy="4693603"/>
          </a:xfrm>
        </p:spPr>
        <p:txBody>
          <a:bodyPr/>
          <a:lstStyle/>
          <a:p>
            <a:r>
              <a:rPr lang="fr-FR" b="0" i="0" dirty="0">
                <a:solidFill>
                  <a:srgbClr val="000000"/>
                </a:solidFill>
                <a:effectLst/>
                <a:latin typeface="Segoe UI" panose="020B0502040204020203" pitchFamily="34" charset="0"/>
              </a:rPr>
              <a:t>modifier le type de graphique, ajuster les colonnes ou modifier l’agrégation pour adapter le graphique généré par l’IA en fonction de vos préférences.</a:t>
            </a:r>
            <a:endParaRPr lang="fr-FR" dirty="0"/>
          </a:p>
        </p:txBody>
      </p:sp>
      <p:sp>
        <p:nvSpPr>
          <p:cNvPr id="4" name="Espace réservé du numéro de diapositive 3">
            <a:extLst>
              <a:ext uri="{FF2B5EF4-FFF2-40B4-BE49-F238E27FC236}">
                <a16:creationId xmlns:a16="http://schemas.microsoft.com/office/drawing/2014/main" id="{92ED9840-1E10-B79C-5ABB-2338B57D8C28}"/>
              </a:ext>
            </a:extLst>
          </p:cNvPr>
          <p:cNvSpPr>
            <a:spLocks noGrp="1"/>
          </p:cNvSpPr>
          <p:nvPr>
            <p:ph type="sldNum" sz="quarter" idx="12"/>
          </p:nvPr>
        </p:nvSpPr>
        <p:spPr/>
        <p:txBody>
          <a:bodyPr/>
          <a:lstStyle/>
          <a:p>
            <a:fld id="{F2D2C361-7486-4AB1-8DE5-A0E4E1B2CF91}" type="slidenum">
              <a:rPr lang="fr-FR" smtClean="0"/>
              <a:t>16</a:t>
            </a:fld>
            <a:endParaRPr lang="fr-FR"/>
          </a:p>
        </p:txBody>
      </p:sp>
      <p:pic>
        <p:nvPicPr>
          <p:cNvPr id="6146" name="Picture 2" descr="Affiner le graphique - Visualiser avec Copilot">
            <a:extLst>
              <a:ext uri="{FF2B5EF4-FFF2-40B4-BE49-F238E27FC236}">
                <a16:creationId xmlns:a16="http://schemas.microsoft.com/office/drawing/2014/main" id="{BF624D22-14CC-F1EF-63B2-4044354A2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90" y="1483359"/>
            <a:ext cx="6611011" cy="447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030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A6CDB-8B01-AE95-CF3D-C37898EB7C2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E3E2F7B-F40C-8A0E-9055-9A770D0BCD06}"/>
              </a:ext>
            </a:extLst>
          </p:cNvPr>
          <p:cNvSpPr>
            <a:spLocks noGrp="1"/>
          </p:cNvSpPr>
          <p:nvPr>
            <p:ph type="title"/>
          </p:nvPr>
        </p:nvSpPr>
        <p:spPr/>
        <p:txBody>
          <a:bodyPr>
            <a:normAutofit fontScale="90000"/>
          </a:bodyPr>
          <a:lstStyle/>
          <a:p>
            <a:r>
              <a:rPr lang="fr-FR" dirty="0"/>
              <a:t>Interagissez avec des visuels qui restent synchronisés avec vos données</a:t>
            </a:r>
          </a:p>
        </p:txBody>
      </p:sp>
      <p:sp>
        <p:nvSpPr>
          <p:cNvPr id="3" name="Espace réservé du contenu 2">
            <a:extLst>
              <a:ext uri="{FF2B5EF4-FFF2-40B4-BE49-F238E27FC236}">
                <a16:creationId xmlns:a16="http://schemas.microsoft.com/office/drawing/2014/main" id="{0B5E91FC-C40E-A761-37C5-EBBCEC86F655}"/>
              </a:ext>
            </a:extLst>
          </p:cNvPr>
          <p:cNvSpPr>
            <a:spLocks noGrp="1"/>
          </p:cNvSpPr>
          <p:nvPr>
            <p:ph idx="1"/>
          </p:nvPr>
        </p:nvSpPr>
        <p:spPr>
          <a:xfrm>
            <a:off x="7438292" y="1483360"/>
            <a:ext cx="3915508" cy="4693603"/>
          </a:xfrm>
        </p:spPr>
        <p:txBody>
          <a:bodyPr>
            <a:normAutofit fontScale="92500" lnSpcReduction="10000"/>
          </a:bodyPr>
          <a:lstStyle/>
          <a:p>
            <a:r>
              <a:rPr lang="fr-FR" b="0" i="0" dirty="0">
                <a:solidFill>
                  <a:srgbClr val="000000"/>
                </a:solidFill>
                <a:effectLst/>
                <a:latin typeface="Segoe UI" panose="020B0502040204020203" pitchFamily="34" charset="0"/>
              </a:rPr>
              <a:t>Avec </a:t>
            </a:r>
            <a:r>
              <a:rPr lang="fr-FR" b="0" i="0" u="sng" dirty="0">
                <a:solidFill>
                  <a:srgbClr val="0067B8"/>
                </a:solidFill>
                <a:effectLst/>
                <a:latin typeface="Segoe UI" panose="020B0502040204020203" pitchFamily="34" charset="0"/>
                <a:hlinkClick r:id="rId2"/>
              </a:rPr>
              <a:t>le filtrage en langage naturel</a:t>
            </a:r>
            <a:r>
              <a:rPr lang="fr-FR" b="0" i="0" dirty="0">
                <a:solidFill>
                  <a:srgbClr val="000000"/>
                </a:solidFill>
                <a:effectLst/>
                <a:latin typeface="Segoe UI" panose="020B0502040204020203" pitchFamily="34" charset="0"/>
              </a:rPr>
              <a:t>, il vous suffit de saisir ce dont vous avez besoin et de regarder l’agent d’exploration des données filtrer votre grille et mettre à jour votre graphique, transformant les données brutes en informations pertinentes.</a:t>
            </a:r>
            <a:endParaRPr lang="fr-FR" dirty="0"/>
          </a:p>
        </p:txBody>
      </p:sp>
      <p:sp>
        <p:nvSpPr>
          <p:cNvPr id="4" name="Espace réservé du numéro de diapositive 3">
            <a:extLst>
              <a:ext uri="{FF2B5EF4-FFF2-40B4-BE49-F238E27FC236}">
                <a16:creationId xmlns:a16="http://schemas.microsoft.com/office/drawing/2014/main" id="{A159AFFA-A71C-F791-39E9-59CF38E1E230}"/>
              </a:ext>
            </a:extLst>
          </p:cNvPr>
          <p:cNvSpPr>
            <a:spLocks noGrp="1"/>
          </p:cNvSpPr>
          <p:nvPr>
            <p:ph type="sldNum" sz="quarter" idx="12"/>
          </p:nvPr>
        </p:nvSpPr>
        <p:spPr/>
        <p:txBody>
          <a:bodyPr/>
          <a:lstStyle/>
          <a:p>
            <a:fld id="{F2D2C361-7486-4AB1-8DE5-A0E4E1B2CF91}" type="slidenum">
              <a:rPr lang="fr-FR" smtClean="0"/>
              <a:t>17</a:t>
            </a:fld>
            <a:endParaRPr lang="fr-FR"/>
          </a:p>
        </p:txBody>
      </p:sp>
      <p:pic>
        <p:nvPicPr>
          <p:cNvPr id="7170" name="Picture 2" descr="Une capture d’écran d’un ordinateur">
            <a:extLst>
              <a:ext uri="{FF2B5EF4-FFF2-40B4-BE49-F238E27FC236}">
                <a16:creationId xmlns:a16="http://schemas.microsoft.com/office/drawing/2014/main" id="{4C9B2D5F-14F0-7F2C-AA0D-B89D63E16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90" y="1483360"/>
            <a:ext cx="6632055" cy="426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420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27200-CD65-7976-941D-8D4488C7B6D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3108CB8-8B03-55F3-F9CB-96E727CBC0CD}"/>
              </a:ext>
            </a:extLst>
          </p:cNvPr>
          <p:cNvSpPr>
            <a:spLocks noGrp="1"/>
          </p:cNvSpPr>
          <p:nvPr>
            <p:ph type="title"/>
          </p:nvPr>
        </p:nvSpPr>
        <p:spPr/>
        <p:txBody>
          <a:bodyPr/>
          <a:lstStyle/>
          <a:p>
            <a:r>
              <a:rPr lang="fr-FR" dirty="0"/>
              <a:t>Comment activer la fonctionnalité</a:t>
            </a:r>
          </a:p>
        </p:txBody>
      </p:sp>
      <p:sp>
        <p:nvSpPr>
          <p:cNvPr id="3" name="Espace réservé du contenu 2">
            <a:extLst>
              <a:ext uri="{FF2B5EF4-FFF2-40B4-BE49-F238E27FC236}">
                <a16:creationId xmlns:a16="http://schemas.microsoft.com/office/drawing/2014/main" id="{9E821DF0-72EB-64D0-3E30-5E455A5F58B7}"/>
              </a:ext>
            </a:extLst>
          </p:cNvPr>
          <p:cNvSpPr>
            <a:spLocks noGrp="1"/>
          </p:cNvSpPr>
          <p:nvPr>
            <p:ph idx="1"/>
          </p:nvPr>
        </p:nvSpPr>
        <p:spPr>
          <a:xfrm>
            <a:off x="8088922" y="1483360"/>
            <a:ext cx="3264877" cy="4693603"/>
          </a:xfrm>
        </p:spPr>
        <p:txBody>
          <a:bodyPr/>
          <a:lstStyle/>
          <a:p>
            <a:r>
              <a:rPr lang="fr-FR" dirty="0">
                <a:solidFill>
                  <a:srgbClr val="000000"/>
                </a:solidFill>
                <a:latin typeface="Segoe UI" panose="020B0502040204020203" pitchFamily="34" charset="0"/>
              </a:rPr>
              <a:t>D</a:t>
            </a:r>
            <a:r>
              <a:rPr lang="fr-FR" b="0" i="0" dirty="0">
                <a:solidFill>
                  <a:srgbClr val="000000"/>
                </a:solidFill>
                <a:effectLst/>
                <a:latin typeface="Segoe UI" panose="020B0502040204020203" pitchFamily="34" charset="0"/>
              </a:rPr>
              <a:t>éployée avec la </a:t>
            </a:r>
            <a:r>
              <a:rPr lang="fr-FR" b="0" i="0" dirty="0" err="1">
                <a:solidFill>
                  <a:srgbClr val="000000"/>
                </a:solidFill>
                <a:effectLst/>
                <a:latin typeface="Segoe UI" panose="020B0502040204020203" pitchFamily="34" charset="0"/>
              </a:rPr>
              <a:t>build</a:t>
            </a:r>
            <a:r>
              <a:rPr lang="fr-FR" b="0" i="0" dirty="0">
                <a:solidFill>
                  <a:srgbClr val="000000"/>
                </a:solidFill>
                <a:effectLst/>
                <a:latin typeface="Segoe UI" panose="020B0502040204020203" pitchFamily="34" charset="0"/>
              </a:rPr>
              <a:t> 9.2.25013, est actuellement en cours de déploiement et est attendue dans toutes les régions du monde d’ici la fin du mois.</a:t>
            </a:r>
            <a:endParaRPr lang="fr-FR" dirty="0"/>
          </a:p>
        </p:txBody>
      </p:sp>
      <p:sp>
        <p:nvSpPr>
          <p:cNvPr id="4" name="Espace réservé du numéro de diapositive 3">
            <a:extLst>
              <a:ext uri="{FF2B5EF4-FFF2-40B4-BE49-F238E27FC236}">
                <a16:creationId xmlns:a16="http://schemas.microsoft.com/office/drawing/2014/main" id="{B0E31E7D-22FA-B6AD-B127-5AD7F71C826B}"/>
              </a:ext>
            </a:extLst>
          </p:cNvPr>
          <p:cNvSpPr>
            <a:spLocks noGrp="1"/>
          </p:cNvSpPr>
          <p:nvPr>
            <p:ph type="sldNum" sz="quarter" idx="12"/>
          </p:nvPr>
        </p:nvSpPr>
        <p:spPr/>
        <p:txBody>
          <a:bodyPr/>
          <a:lstStyle/>
          <a:p>
            <a:fld id="{F2D2C361-7486-4AB1-8DE5-A0E4E1B2CF91}" type="slidenum">
              <a:rPr lang="fr-FR" smtClean="0"/>
              <a:t>18</a:t>
            </a:fld>
            <a:endParaRPr lang="fr-FR"/>
          </a:p>
        </p:txBody>
      </p:sp>
      <p:pic>
        <p:nvPicPr>
          <p:cNvPr id="6" name="Image 5">
            <a:extLst>
              <a:ext uri="{FF2B5EF4-FFF2-40B4-BE49-F238E27FC236}">
                <a16:creationId xmlns:a16="http://schemas.microsoft.com/office/drawing/2014/main" id="{BBCF7CE2-CE31-288A-C398-F887CED4F67E}"/>
              </a:ext>
            </a:extLst>
          </p:cNvPr>
          <p:cNvPicPr>
            <a:picLocks noChangeAspect="1"/>
          </p:cNvPicPr>
          <p:nvPr/>
        </p:nvPicPr>
        <p:blipFill>
          <a:blip r:embed="rId2"/>
          <a:stretch>
            <a:fillRect/>
          </a:stretch>
        </p:blipFill>
        <p:spPr>
          <a:xfrm>
            <a:off x="554090" y="1740876"/>
            <a:ext cx="7254570" cy="3631224"/>
          </a:xfrm>
          <a:prstGeom prst="rect">
            <a:avLst/>
          </a:prstGeom>
        </p:spPr>
      </p:pic>
      <p:sp>
        <p:nvSpPr>
          <p:cNvPr id="12" name="ZoneTexte 11">
            <a:extLst>
              <a:ext uri="{FF2B5EF4-FFF2-40B4-BE49-F238E27FC236}">
                <a16:creationId xmlns:a16="http://schemas.microsoft.com/office/drawing/2014/main" id="{29997BEE-301B-040E-C3DF-38BC8829C55C}"/>
              </a:ext>
            </a:extLst>
          </p:cNvPr>
          <p:cNvSpPr txBox="1"/>
          <p:nvPr/>
        </p:nvSpPr>
        <p:spPr>
          <a:xfrm>
            <a:off x="2809143" y="6193423"/>
            <a:ext cx="6849206" cy="369332"/>
          </a:xfrm>
          <a:prstGeom prst="rect">
            <a:avLst/>
          </a:prstGeom>
          <a:noFill/>
        </p:spPr>
        <p:txBody>
          <a:bodyPr wrap="square">
            <a:spAutoFit/>
          </a:bodyPr>
          <a:lstStyle/>
          <a:p>
            <a:r>
              <a:rPr lang="en-US" dirty="0">
                <a:hlinkClick r:id="rId3"/>
              </a:rPr>
              <a:t>Manage feature settings - Power Platform | Microsoft Learn</a:t>
            </a:r>
            <a:endParaRPr lang="fr-FR" dirty="0"/>
          </a:p>
        </p:txBody>
      </p:sp>
    </p:spTree>
    <p:extLst>
      <p:ext uri="{BB962C8B-B14F-4D97-AF65-F5344CB8AC3E}">
        <p14:creationId xmlns:p14="http://schemas.microsoft.com/office/powerpoint/2010/main" val="2376413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2AAFD-4FF4-348E-2DD2-60A7DF25E6B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B2035F5-411C-FB63-C474-97BAFB7E3931}"/>
              </a:ext>
            </a:extLst>
          </p:cNvPr>
          <p:cNvSpPr>
            <a:spLocks noGrp="1"/>
          </p:cNvSpPr>
          <p:nvPr>
            <p:ph type="title"/>
          </p:nvPr>
        </p:nvSpPr>
        <p:spPr/>
        <p:txBody>
          <a:bodyPr/>
          <a:lstStyle/>
          <a:p>
            <a:r>
              <a:rPr lang="fr-FR" dirty="0"/>
              <a:t>Virtual table avec </a:t>
            </a:r>
            <a:r>
              <a:rPr lang="fr-FR" dirty="0" err="1"/>
              <a:t>PosgreSQL</a:t>
            </a:r>
            <a:endParaRPr lang="fr-FR" dirty="0"/>
          </a:p>
        </p:txBody>
      </p:sp>
      <p:sp>
        <p:nvSpPr>
          <p:cNvPr id="3" name="Espace réservé du contenu 2">
            <a:extLst>
              <a:ext uri="{FF2B5EF4-FFF2-40B4-BE49-F238E27FC236}">
                <a16:creationId xmlns:a16="http://schemas.microsoft.com/office/drawing/2014/main" id="{1AC13169-ED98-C3C8-B0DB-25CC53C7EB0E}"/>
              </a:ext>
            </a:extLst>
          </p:cNvPr>
          <p:cNvSpPr>
            <a:spLocks noGrp="1"/>
          </p:cNvSpPr>
          <p:nvPr>
            <p:ph idx="1"/>
          </p:nvPr>
        </p:nvSpPr>
        <p:spPr>
          <a:xfrm>
            <a:off x="8236195" y="1473443"/>
            <a:ext cx="3423138" cy="4693603"/>
          </a:xfrm>
        </p:spPr>
        <p:txBody>
          <a:bodyPr/>
          <a:lstStyle/>
          <a:p>
            <a:r>
              <a:rPr lang="fr-FR" b="0" i="0" dirty="0">
                <a:solidFill>
                  <a:srgbClr val="000000"/>
                </a:solidFill>
                <a:effectLst/>
                <a:latin typeface="Segoe UI" panose="020B0502040204020203" pitchFamily="34" charset="0"/>
              </a:rPr>
              <a:t>Disponibilité générale de </a:t>
            </a:r>
            <a:r>
              <a:rPr lang="fr-FR" b="1" i="0" dirty="0">
                <a:solidFill>
                  <a:srgbClr val="000000"/>
                </a:solidFill>
                <a:effectLst/>
                <a:latin typeface="Segoe UI" panose="020B0502040204020203" pitchFamily="34" charset="0"/>
              </a:rPr>
              <a:t>PostgreSQL en tant que fournisseur de connecteur virtuel</a:t>
            </a:r>
            <a:r>
              <a:rPr lang="fr-FR" b="0" i="0" dirty="0">
                <a:solidFill>
                  <a:srgbClr val="000000"/>
                </a:solidFill>
                <a:effectLst/>
                <a:latin typeface="Segoe UI" panose="020B0502040204020203" pitchFamily="34" charset="0"/>
              </a:rPr>
              <a:t> dans Dataverse !</a:t>
            </a:r>
            <a:endParaRPr lang="fr-FR" dirty="0"/>
          </a:p>
        </p:txBody>
      </p:sp>
      <p:sp>
        <p:nvSpPr>
          <p:cNvPr id="4" name="Espace réservé du numéro de diapositive 3">
            <a:extLst>
              <a:ext uri="{FF2B5EF4-FFF2-40B4-BE49-F238E27FC236}">
                <a16:creationId xmlns:a16="http://schemas.microsoft.com/office/drawing/2014/main" id="{E364C7E1-94AF-FD64-A8E2-E351711896AB}"/>
              </a:ext>
            </a:extLst>
          </p:cNvPr>
          <p:cNvSpPr>
            <a:spLocks noGrp="1"/>
          </p:cNvSpPr>
          <p:nvPr>
            <p:ph type="sldNum" sz="quarter" idx="12"/>
          </p:nvPr>
        </p:nvSpPr>
        <p:spPr/>
        <p:txBody>
          <a:bodyPr/>
          <a:lstStyle/>
          <a:p>
            <a:fld id="{F2D2C361-7486-4AB1-8DE5-A0E4E1B2CF91}" type="slidenum">
              <a:rPr lang="fr-FR" smtClean="0"/>
              <a:t>19</a:t>
            </a:fld>
            <a:endParaRPr lang="fr-FR"/>
          </a:p>
        </p:txBody>
      </p:sp>
      <p:pic>
        <p:nvPicPr>
          <p:cNvPr id="8194" name="Picture 2" descr="Une capture d’écran d’un ordinateur">
            <a:extLst>
              <a:ext uri="{FF2B5EF4-FFF2-40B4-BE49-F238E27FC236}">
                <a16:creationId xmlns:a16="http://schemas.microsoft.com/office/drawing/2014/main" id="{57621959-323E-4A11-3681-B4C7D3853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90" y="1582616"/>
            <a:ext cx="7479975" cy="420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679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4BB39-67BF-49A5-D454-1AD356831C6B}"/>
              </a:ext>
            </a:extLst>
          </p:cNvPr>
          <p:cNvSpPr>
            <a:spLocks noGrp="1"/>
          </p:cNvSpPr>
          <p:nvPr>
            <p:ph type="title"/>
          </p:nvPr>
        </p:nvSpPr>
        <p:spPr/>
        <p:txBody>
          <a:bodyPr>
            <a:normAutofit fontScale="90000"/>
          </a:bodyPr>
          <a:lstStyle/>
          <a:p>
            <a:r>
              <a:rPr lang="fr-FR" dirty="0"/>
              <a:t>Gérer les vues système avec le rôle de sécurité Préversion publique</a:t>
            </a:r>
          </a:p>
        </p:txBody>
      </p:sp>
      <p:sp>
        <p:nvSpPr>
          <p:cNvPr id="3" name="Espace réservé du contenu 2">
            <a:extLst>
              <a:ext uri="{FF2B5EF4-FFF2-40B4-BE49-F238E27FC236}">
                <a16:creationId xmlns:a16="http://schemas.microsoft.com/office/drawing/2014/main" id="{85773A7C-5D83-B4AA-4ACF-205A7811B373}"/>
              </a:ext>
            </a:extLst>
          </p:cNvPr>
          <p:cNvSpPr>
            <a:spLocks noGrp="1"/>
          </p:cNvSpPr>
          <p:nvPr>
            <p:ph idx="1"/>
          </p:nvPr>
        </p:nvSpPr>
        <p:spPr>
          <a:xfrm>
            <a:off x="8713177" y="1483360"/>
            <a:ext cx="3253154" cy="4693603"/>
          </a:xfrm>
        </p:spPr>
        <p:txBody>
          <a:bodyPr>
            <a:normAutofit lnSpcReduction="10000"/>
          </a:bodyPr>
          <a:lstStyle/>
          <a:p>
            <a:r>
              <a:rPr lang="fr-FR" b="0" i="0" dirty="0">
                <a:solidFill>
                  <a:srgbClr val="000000"/>
                </a:solidFill>
                <a:effectLst/>
                <a:latin typeface="Segoe UI" panose="020B0502040204020203" pitchFamily="34" charset="0"/>
              </a:rPr>
              <a:t>Désormais, les administrateurs pourront gérer les vues système à afficher dans la liste des formulaires de tableau en fonction de l’attribution du rôle de sécurité de l’utilisateur</a:t>
            </a:r>
            <a:endParaRPr lang="fr-FR" dirty="0"/>
          </a:p>
        </p:txBody>
      </p:sp>
      <p:sp>
        <p:nvSpPr>
          <p:cNvPr id="4" name="Espace réservé du numéro de diapositive 3">
            <a:extLst>
              <a:ext uri="{FF2B5EF4-FFF2-40B4-BE49-F238E27FC236}">
                <a16:creationId xmlns:a16="http://schemas.microsoft.com/office/drawing/2014/main" id="{A32536B7-90A0-284A-C625-D13D201C1A9D}"/>
              </a:ext>
            </a:extLst>
          </p:cNvPr>
          <p:cNvSpPr>
            <a:spLocks noGrp="1"/>
          </p:cNvSpPr>
          <p:nvPr>
            <p:ph type="sldNum" sz="quarter" idx="12"/>
          </p:nvPr>
        </p:nvSpPr>
        <p:spPr/>
        <p:txBody>
          <a:bodyPr/>
          <a:lstStyle/>
          <a:p>
            <a:fld id="{F2D2C361-7486-4AB1-8DE5-A0E4E1B2CF91}" type="slidenum">
              <a:rPr lang="fr-FR" smtClean="0"/>
              <a:t>20</a:t>
            </a:fld>
            <a:endParaRPr lang="fr-FR"/>
          </a:p>
        </p:txBody>
      </p:sp>
      <p:pic>
        <p:nvPicPr>
          <p:cNvPr id="9218" name="Picture 2" descr="Une capture d’écran d’un ordinateur">
            <a:extLst>
              <a:ext uri="{FF2B5EF4-FFF2-40B4-BE49-F238E27FC236}">
                <a16:creationId xmlns:a16="http://schemas.microsoft.com/office/drawing/2014/main" id="{9AA3C133-B25A-95AD-7933-C50E77E3F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28" y="1466900"/>
            <a:ext cx="7596555" cy="427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953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C2068-8C27-5A16-280A-95F73AA1616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03680A9-1B78-F237-11B6-9A0EFDEE7699}"/>
              </a:ext>
            </a:extLst>
          </p:cNvPr>
          <p:cNvSpPr>
            <a:spLocks noGrp="1"/>
          </p:cNvSpPr>
          <p:nvPr>
            <p:ph type="title"/>
          </p:nvPr>
        </p:nvSpPr>
        <p:spPr/>
        <p:txBody>
          <a:bodyPr>
            <a:normAutofit fontScale="90000"/>
          </a:bodyPr>
          <a:lstStyle/>
          <a:p>
            <a:r>
              <a:rPr lang="fr-FR" dirty="0"/>
              <a:t>Compteur de consommation partagé pour </a:t>
            </a:r>
            <a:r>
              <a:rPr lang="fr-FR" dirty="0" err="1"/>
              <a:t>Copilot</a:t>
            </a:r>
            <a:r>
              <a:rPr lang="fr-FR" dirty="0"/>
              <a:t> Studio</a:t>
            </a:r>
          </a:p>
        </p:txBody>
      </p:sp>
      <p:sp>
        <p:nvSpPr>
          <p:cNvPr id="3" name="Espace réservé du contenu 2">
            <a:extLst>
              <a:ext uri="{FF2B5EF4-FFF2-40B4-BE49-F238E27FC236}">
                <a16:creationId xmlns:a16="http://schemas.microsoft.com/office/drawing/2014/main" id="{E5A260BD-5072-E062-BEDB-2D3FD2F7ACDC}"/>
              </a:ext>
            </a:extLst>
          </p:cNvPr>
          <p:cNvSpPr>
            <a:spLocks noGrp="1"/>
          </p:cNvSpPr>
          <p:nvPr>
            <p:ph idx="1"/>
          </p:nvPr>
        </p:nvSpPr>
        <p:spPr>
          <a:xfrm>
            <a:off x="7966479" y="1406358"/>
            <a:ext cx="3801208" cy="4693603"/>
          </a:xfrm>
        </p:spPr>
        <p:txBody>
          <a:bodyPr/>
          <a:lstStyle/>
          <a:p>
            <a:r>
              <a:rPr lang="fr-FR" b="0" i="0">
                <a:solidFill>
                  <a:srgbClr val="000000"/>
                </a:solidFill>
                <a:effectLst/>
                <a:latin typeface="Segoe UI" panose="020B0502040204020203" pitchFamily="34" charset="0"/>
              </a:rPr>
              <a:t>Dans le cadre du modèle PAYGO, les clients sont facturés 0,01 USD par message</a:t>
            </a:r>
          </a:p>
          <a:p>
            <a:r>
              <a:rPr lang="fr-FR" b="0" i="0">
                <a:solidFill>
                  <a:srgbClr val="000000"/>
                </a:solidFill>
                <a:effectLst/>
                <a:latin typeface="Segoe UI" panose="020B0502040204020203" pitchFamily="34" charset="0"/>
              </a:rPr>
              <a:t>Le compteur PAYGO utilise votre abonnement Azure comme instrument de paiement,</a:t>
            </a:r>
            <a:endParaRPr lang="fr-FR" dirty="0"/>
          </a:p>
        </p:txBody>
      </p:sp>
      <p:sp>
        <p:nvSpPr>
          <p:cNvPr id="4" name="Espace réservé du numéro de diapositive 3">
            <a:extLst>
              <a:ext uri="{FF2B5EF4-FFF2-40B4-BE49-F238E27FC236}">
                <a16:creationId xmlns:a16="http://schemas.microsoft.com/office/drawing/2014/main" id="{1CC07C07-A443-20A8-A721-8E2872BFF599}"/>
              </a:ext>
            </a:extLst>
          </p:cNvPr>
          <p:cNvSpPr>
            <a:spLocks noGrp="1"/>
          </p:cNvSpPr>
          <p:nvPr>
            <p:ph type="sldNum" sz="quarter" idx="12"/>
          </p:nvPr>
        </p:nvSpPr>
        <p:spPr/>
        <p:txBody>
          <a:bodyPr/>
          <a:lstStyle/>
          <a:p>
            <a:fld id="{F2D2C361-7486-4AB1-8DE5-A0E4E1B2CF91}" type="slidenum">
              <a:rPr lang="fr-FR" smtClean="0"/>
              <a:t>21</a:t>
            </a:fld>
            <a:endParaRPr lang="fr-FR"/>
          </a:p>
        </p:txBody>
      </p:sp>
      <p:pic>
        <p:nvPicPr>
          <p:cNvPr id="7" name="Image 6">
            <a:extLst>
              <a:ext uri="{FF2B5EF4-FFF2-40B4-BE49-F238E27FC236}">
                <a16:creationId xmlns:a16="http://schemas.microsoft.com/office/drawing/2014/main" id="{C3FE0DD4-0959-2775-C39D-75915EEF7E51}"/>
              </a:ext>
            </a:extLst>
          </p:cNvPr>
          <p:cNvPicPr>
            <a:picLocks noChangeAspect="1"/>
          </p:cNvPicPr>
          <p:nvPr/>
        </p:nvPicPr>
        <p:blipFill>
          <a:blip r:embed="rId2"/>
          <a:stretch>
            <a:fillRect/>
          </a:stretch>
        </p:blipFill>
        <p:spPr>
          <a:xfrm>
            <a:off x="554090" y="1257300"/>
            <a:ext cx="7198891" cy="4559561"/>
          </a:xfrm>
          <a:prstGeom prst="rect">
            <a:avLst/>
          </a:prstGeom>
        </p:spPr>
      </p:pic>
      <p:sp>
        <p:nvSpPr>
          <p:cNvPr id="9" name="ZoneTexte 8">
            <a:extLst>
              <a:ext uri="{FF2B5EF4-FFF2-40B4-BE49-F238E27FC236}">
                <a16:creationId xmlns:a16="http://schemas.microsoft.com/office/drawing/2014/main" id="{5449BF85-83B2-7077-B9F3-08B6C1E5DA04}"/>
              </a:ext>
            </a:extLst>
          </p:cNvPr>
          <p:cNvSpPr txBox="1"/>
          <p:nvPr/>
        </p:nvSpPr>
        <p:spPr>
          <a:xfrm>
            <a:off x="2800350" y="6106166"/>
            <a:ext cx="6849206" cy="646331"/>
          </a:xfrm>
          <a:prstGeom prst="rect">
            <a:avLst/>
          </a:prstGeom>
          <a:noFill/>
        </p:spPr>
        <p:txBody>
          <a:bodyPr wrap="square">
            <a:spAutoFit/>
          </a:bodyPr>
          <a:lstStyle/>
          <a:p>
            <a:r>
              <a:rPr lang="fr-FR" dirty="0">
                <a:hlinkClick r:id="rId3"/>
              </a:rPr>
              <a:t>https://learn.microsoft.com/en-us/power-platform/admin/pay-as-you-go-set-up?tabs=classic</a:t>
            </a:r>
            <a:r>
              <a:rPr lang="fr-FR" dirty="0"/>
              <a:t> </a:t>
            </a:r>
          </a:p>
        </p:txBody>
      </p:sp>
    </p:spTree>
    <p:extLst>
      <p:ext uri="{BB962C8B-B14F-4D97-AF65-F5344CB8AC3E}">
        <p14:creationId xmlns:p14="http://schemas.microsoft.com/office/powerpoint/2010/main" val="1484940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BB40C-2C11-5837-F6EC-750FDB854EE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E0AE226-1D5B-B786-41A1-4D5F7612C554}"/>
              </a:ext>
            </a:extLst>
          </p:cNvPr>
          <p:cNvSpPr>
            <a:spLocks noGrp="1"/>
          </p:cNvSpPr>
          <p:nvPr>
            <p:ph type="title"/>
          </p:nvPr>
        </p:nvSpPr>
        <p:spPr/>
        <p:txBody>
          <a:bodyPr>
            <a:normAutofit fontScale="90000"/>
          </a:bodyPr>
          <a:lstStyle/>
          <a:p>
            <a:r>
              <a:rPr lang="fr-FR" dirty="0"/>
              <a:t>Amélioration des réponses SharePoint avec recherche sémantique</a:t>
            </a:r>
          </a:p>
        </p:txBody>
      </p:sp>
      <p:sp>
        <p:nvSpPr>
          <p:cNvPr id="3" name="Espace réservé du contenu 2">
            <a:extLst>
              <a:ext uri="{FF2B5EF4-FFF2-40B4-BE49-F238E27FC236}">
                <a16:creationId xmlns:a16="http://schemas.microsoft.com/office/drawing/2014/main" id="{857A6EC1-94A1-44DE-5AAA-22816D44D8C6}"/>
              </a:ext>
            </a:extLst>
          </p:cNvPr>
          <p:cNvSpPr>
            <a:spLocks noGrp="1"/>
          </p:cNvSpPr>
          <p:nvPr>
            <p:ph idx="1"/>
          </p:nvPr>
        </p:nvSpPr>
        <p:spPr>
          <a:xfrm>
            <a:off x="7332784" y="1483360"/>
            <a:ext cx="4021015" cy="4693603"/>
          </a:xfrm>
        </p:spPr>
        <p:txBody>
          <a:bodyPr>
            <a:normAutofit fontScale="77500" lnSpcReduction="20000"/>
          </a:bodyPr>
          <a:lstStyle/>
          <a:p>
            <a:r>
              <a:rPr lang="fr-FR" dirty="0">
                <a:solidFill>
                  <a:srgbClr val="000000"/>
                </a:solidFill>
                <a:latin typeface="Segoe UI" panose="020B0502040204020203" pitchFamily="34" charset="0"/>
              </a:rPr>
              <a:t>V</a:t>
            </a:r>
            <a:r>
              <a:rPr lang="fr-FR" b="0" i="0" dirty="0">
                <a:solidFill>
                  <a:srgbClr val="000000"/>
                </a:solidFill>
                <a:effectLst/>
                <a:latin typeface="Segoe UI" panose="020B0502040204020203" pitchFamily="34" charset="0"/>
              </a:rPr>
              <a:t>otre agent peut tirer parti de la fonctionnalité </a:t>
            </a:r>
            <a:r>
              <a:rPr lang="fr-FR" b="0" i="0" u="sng" dirty="0">
                <a:solidFill>
                  <a:srgbClr val="0067B8"/>
                </a:solidFill>
                <a:effectLst/>
                <a:latin typeface="Segoe UI" panose="020B0502040204020203" pitchFamily="34" charset="0"/>
                <a:hlinkClick r:id="rId2"/>
              </a:rPr>
              <a:t>d’index sémantique pour </a:t>
            </a:r>
            <a:r>
              <a:rPr lang="fr-FR" b="0" i="0" u="sng" dirty="0" err="1">
                <a:solidFill>
                  <a:srgbClr val="0067B8"/>
                </a:solidFill>
                <a:effectLst/>
                <a:latin typeface="Segoe UI" panose="020B0502040204020203" pitchFamily="34" charset="0"/>
                <a:hlinkClick r:id="rId2"/>
              </a:rPr>
              <a:t>Copilot</a:t>
            </a:r>
            <a:r>
              <a:rPr lang="fr-FR" b="0" i="0" dirty="0">
                <a:solidFill>
                  <a:srgbClr val="000000"/>
                </a:solidFill>
                <a:effectLst/>
                <a:latin typeface="Segoe UI" panose="020B0502040204020203" pitchFamily="34" charset="0"/>
              </a:rPr>
              <a:t> afin d’indexer sémantiquement les données que vous avez stockées dans SharePoint et d’obtenir des résultats de recherche plus pertinents. </a:t>
            </a:r>
          </a:p>
          <a:p>
            <a:r>
              <a:rPr lang="fr-FR" b="0" i="0" dirty="0">
                <a:solidFill>
                  <a:srgbClr val="000000"/>
                </a:solidFill>
                <a:effectLst/>
                <a:latin typeface="Segoe UI" panose="020B0502040204020203" pitchFamily="34" charset="0"/>
              </a:rPr>
              <a:t>Vous pouvez facilement contrôler le paramètre des résultats de la « Recherche améliorée » à partir de la page des paramètres « IA générative ».</a:t>
            </a:r>
            <a:endParaRPr lang="fr-FR" dirty="0"/>
          </a:p>
        </p:txBody>
      </p:sp>
      <p:sp>
        <p:nvSpPr>
          <p:cNvPr id="4" name="Espace réservé du numéro de diapositive 3">
            <a:extLst>
              <a:ext uri="{FF2B5EF4-FFF2-40B4-BE49-F238E27FC236}">
                <a16:creationId xmlns:a16="http://schemas.microsoft.com/office/drawing/2014/main" id="{8A3082A8-46B3-92F5-3544-BFC7C67A559E}"/>
              </a:ext>
            </a:extLst>
          </p:cNvPr>
          <p:cNvSpPr>
            <a:spLocks noGrp="1"/>
          </p:cNvSpPr>
          <p:nvPr>
            <p:ph type="sldNum" sz="quarter" idx="12"/>
          </p:nvPr>
        </p:nvSpPr>
        <p:spPr/>
        <p:txBody>
          <a:bodyPr/>
          <a:lstStyle/>
          <a:p>
            <a:fld id="{F2D2C361-7486-4AB1-8DE5-A0E4E1B2CF91}" type="slidenum">
              <a:rPr lang="fr-FR" smtClean="0"/>
              <a:t>22</a:t>
            </a:fld>
            <a:endParaRPr lang="fr-FR"/>
          </a:p>
        </p:txBody>
      </p:sp>
      <p:sp>
        <p:nvSpPr>
          <p:cNvPr id="6" name="ZoneTexte 5">
            <a:extLst>
              <a:ext uri="{FF2B5EF4-FFF2-40B4-BE49-F238E27FC236}">
                <a16:creationId xmlns:a16="http://schemas.microsoft.com/office/drawing/2014/main" id="{B5DC22C7-D771-8DE1-89BB-74FFFCC8FEED}"/>
              </a:ext>
            </a:extLst>
          </p:cNvPr>
          <p:cNvSpPr txBox="1"/>
          <p:nvPr/>
        </p:nvSpPr>
        <p:spPr>
          <a:xfrm>
            <a:off x="3266343" y="6106166"/>
            <a:ext cx="6849206" cy="646331"/>
          </a:xfrm>
          <a:prstGeom prst="rect">
            <a:avLst/>
          </a:prstGeom>
          <a:noFill/>
        </p:spPr>
        <p:txBody>
          <a:bodyPr wrap="square">
            <a:spAutoFit/>
          </a:bodyPr>
          <a:lstStyle/>
          <a:p>
            <a:r>
              <a:rPr lang="fr-FR" dirty="0">
                <a:hlinkClick r:id="rId3"/>
              </a:rPr>
              <a:t>https://learn.microsoft.com/en-us/microsoft-copilot-studio/knowledge-copilot-studio#enhanced-search-results</a:t>
            </a:r>
            <a:r>
              <a:rPr lang="fr-FR" dirty="0"/>
              <a:t> </a:t>
            </a:r>
          </a:p>
        </p:txBody>
      </p:sp>
      <p:pic>
        <p:nvPicPr>
          <p:cNvPr id="9" name="Image 8">
            <a:extLst>
              <a:ext uri="{FF2B5EF4-FFF2-40B4-BE49-F238E27FC236}">
                <a16:creationId xmlns:a16="http://schemas.microsoft.com/office/drawing/2014/main" id="{91E50EAE-A020-4685-11B4-6FDE3E351BFC}"/>
              </a:ext>
            </a:extLst>
          </p:cNvPr>
          <p:cNvPicPr>
            <a:picLocks noChangeAspect="1"/>
          </p:cNvPicPr>
          <p:nvPr/>
        </p:nvPicPr>
        <p:blipFill>
          <a:blip r:embed="rId4"/>
          <a:stretch>
            <a:fillRect/>
          </a:stretch>
        </p:blipFill>
        <p:spPr>
          <a:xfrm>
            <a:off x="219555" y="2030538"/>
            <a:ext cx="6735161" cy="1468569"/>
          </a:xfrm>
          <a:prstGeom prst="rect">
            <a:avLst/>
          </a:prstGeom>
        </p:spPr>
      </p:pic>
    </p:spTree>
    <p:extLst>
      <p:ext uri="{BB962C8B-B14F-4D97-AF65-F5344CB8AC3E}">
        <p14:creationId xmlns:p14="http://schemas.microsoft.com/office/powerpoint/2010/main" val="2798124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DF4E89-F646-84E3-2F5F-8FA8F501DBDA}"/>
              </a:ext>
            </a:extLst>
          </p:cNvPr>
          <p:cNvSpPr>
            <a:spLocks noGrp="1"/>
          </p:cNvSpPr>
          <p:nvPr>
            <p:ph type="title"/>
          </p:nvPr>
        </p:nvSpPr>
        <p:spPr/>
        <p:txBody>
          <a:bodyPr>
            <a:normAutofit fontScale="90000"/>
          </a:bodyPr>
          <a:lstStyle/>
          <a:p>
            <a:r>
              <a:rPr lang="fr-FR" dirty="0"/>
              <a:t>Laissez les agents analyser les images pour vous</a:t>
            </a:r>
          </a:p>
        </p:txBody>
      </p:sp>
      <p:sp>
        <p:nvSpPr>
          <p:cNvPr id="3" name="Espace réservé du contenu 2">
            <a:extLst>
              <a:ext uri="{FF2B5EF4-FFF2-40B4-BE49-F238E27FC236}">
                <a16:creationId xmlns:a16="http://schemas.microsoft.com/office/drawing/2014/main" id="{2E42F4B8-156E-D0C9-3620-ACEBC92243D8}"/>
              </a:ext>
            </a:extLst>
          </p:cNvPr>
          <p:cNvSpPr>
            <a:spLocks noGrp="1"/>
          </p:cNvSpPr>
          <p:nvPr>
            <p:ph idx="1"/>
          </p:nvPr>
        </p:nvSpPr>
        <p:spPr>
          <a:xfrm>
            <a:off x="7833946" y="1483360"/>
            <a:ext cx="3519854" cy="4693603"/>
          </a:xfrm>
        </p:spPr>
        <p:txBody>
          <a:bodyPr>
            <a:normAutofit fontScale="70000" lnSpcReduction="20000"/>
          </a:bodyPr>
          <a:lstStyle/>
          <a:p>
            <a:r>
              <a:rPr lang="fr-FR" b="0" i="0" dirty="0">
                <a:solidFill>
                  <a:srgbClr val="000000"/>
                </a:solidFill>
                <a:effectLst/>
                <a:latin typeface="Segoe UI" panose="020B0502040204020203" pitchFamily="34" charset="0"/>
              </a:rPr>
              <a:t>Les utilisateurs peuvent télécharger un large éventail d’images, y compris des produits, des plans, des cartes et des graphiques.</a:t>
            </a:r>
          </a:p>
          <a:p>
            <a:r>
              <a:rPr lang="fr-FR" b="0" i="0" dirty="0">
                <a:solidFill>
                  <a:srgbClr val="000000"/>
                </a:solidFill>
                <a:effectLst/>
                <a:latin typeface="Segoe UI" panose="020B0502040204020203" pitchFamily="34" charset="0"/>
              </a:rPr>
              <a:t>activez « Saisie d’image » dans la section « IA générative » des paramètres de l’agent. Gardez à l’esprit que l’activation du téléchargement d’images par l’utilisateur final nécessite l’activation du « mode génératif ». </a:t>
            </a:r>
            <a:endParaRPr lang="fr-FR" dirty="0"/>
          </a:p>
        </p:txBody>
      </p:sp>
      <p:sp>
        <p:nvSpPr>
          <p:cNvPr id="4" name="Espace réservé du numéro de diapositive 3">
            <a:extLst>
              <a:ext uri="{FF2B5EF4-FFF2-40B4-BE49-F238E27FC236}">
                <a16:creationId xmlns:a16="http://schemas.microsoft.com/office/drawing/2014/main" id="{262B14C2-76D2-2863-9A1D-B7A81E780397}"/>
              </a:ext>
            </a:extLst>
          </p:cNvPr>
          <p:cNvSpPr>
            <a:spLocks noGrp="1"/>
          </p:cNvSpPr>
          <p:nvPr>
            <p:ph type="sldNum" sz="quarter" idx="12"/>
          </p:nvPr>
        </p:nvSpPr>
        <p:spPr/>
        <p:txBody>
          <a:bodyPr/>
          <a:lstStyle/>
          <a:p>
            <a:fld id="{F2D2C361-7486-4AB1-8DE5-A0E4E1B2CF91}" type="slidenum">
              <a:rPr lang="fr-FR" smtClean="0"/>
              <a:t>23</a:t>
            </a:fld>
            <a:endParaRPr lang="fr-FR"/>
          </a:p>
        </p:txBody>
      </p:sp>
      <p:pic>
        <p:nvPicPr>
          <p:cNvPr id="1026" name="Picture 2" descr="Un GIF montrant comment télécharger une image dans un logiciel.">
            <a:extLst>
              <a:ext uri="{FF2B5EF4-FFF2-40B4-BE49-F238E27FC236}">
                <a16:creationId xmlns:a16="http://schemas.microsoft.com/office/drawing/2014/main" id="{04F553CF-A74F-8626-88F7-ED65473DB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46" y="1536114"/>
            <a:ext cx="7174523" cy="403566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2450ED3-921F-C947-6C9E-37DDE8513B61}"/>
              </a:ext>
            </a:extLst>
          </p:cNvPr>
          <p:cNvSpPr txBox="1"/>
          <p:nvPr/>
        </p:nvSpPr>
        <p:spPr>
          <a:xfrm>
            <a:off x="3072912" y="5973345"/>
            <a:ext cx="6849206" cy="646331"/>
          </a:xfrm>
          <a:prstGeom prst="rect">
            <a:avLst/>
          </a:prstGeom>
          <a:noFill/>
        </p:spPr>
        <p:txBody>
          <a:bodyPr wrap="square">
            <a:spAutoFit/>
          </a:bodyPr>
          <a:lstStyle/>
          <a:p>
            <a:r>
              <a:rPr lang="fr-FR" dirty="0">
                <a:hlinkClick r:id="rId3"/>
              </a:rPr>
              <a:t>https://learn.microsoft.com/en-us/microsoft-copilot-studio/image-input-analysis</a:t>
            </a:r>
            <a:r>
              <a:rPr lang="fr-FR" dirty="0"/>
              <a:t> </a:t>
            </a:r>
          </a:p>
        </p:txBody>
      </p:sp>
    </p:spTree>
    <p:extLst>
      <p:ext uri="{BB962C8B-B14F-4D97-AF65-F5344CB8AC3E}">
        <p14:creationId xmlns:p14="http://schemas.microsoft.com/office/powerpoint/2010/main" val="117392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DE23A4-28A9-36B2-24E2-EFC6103C9D97}"/>
              </a:ext>
            </a:extLst>
          </p:cNvPr>
          <p:cNvSpPr>
            <a:spLocks noGrp="1"/>
          </p:cNvSpPr>
          <p:nvPr>
            <p:ph type="title"/>
          </p:nvPr>
        </p:nvSpPr>
        <p:spPr/>
        <p:txBody>
          <a:bodyPr>
            <a:normAutofit fontScale="90000"/>
          </a:bodyPr>
          <a:lstStyle/>
          <a:p>
            <a:r>
              <a:rPr lang="fr-FR" dirty="0"/>
              <a:t>Réglage des connaissances dans la préversion publique</a:t>
            </a:r>
          </a:p>
        </p:txBody>
      </p:sp>
      <p:sp>
        <p:nvSpPr>
          <p:cNvPr id="3" name="Espace réservé du contenu 2">
            <a:extLst>
              <a:ext uri="{FF2B5EF4-FFF2-40B4-BE49-F238E27FC236}">
                <a16:creationId xmlns:a16="http://schemas.microsoft.com/office/drawing/2014/main" id="{B05F304A-DF06-73E9-BA6C-D78875FFB3A7}"/>
              </a:ext>
            </a:extLst>
          </p:cNvPr>
          <p:cNvSpPr>
            <a:spLocks noGrp="1"/>
          </p:cNvSpPr>
          <p:nvPr>
            <p:ph idx="1"/>
          </p:nvPr>
        </p:nvSpPr>
        <p:spPr>
          <a:xfrm>
            <a:off x="7420708" y="1483360"/>
            <a:ext cx="3933092" cy="4693603"/>
          </a:xfrm>
        </p:spPr>
        <p:txBody>
          <a:bodyPr>
            <a:normAutofit fontScale="77500" lnSpcReduction="20000"/>
          </a:bodyPr>
          <a:lstStyle/>
          <a:p>
            <a:r>
              <a:rPr lang="fr-FR" b="0" i="0" dirty="0">
                <a:solidFill>
                  <a:srgbClr val="000000"/>
                </a:solidFill>
                <a:effectLst/>
                <a:latin typeface="Segoe UI" panose="020B0502040204020203" pitchFamily="34" charset="0"/>
              </a:rPr>
              <a:t>La page « Connaissances » comprend désormais des analyses pertinentes telles que l’utilisation des connaissances, les erreurs et les taux de réponse. Les créateurs auront également accès à des suggestions sur la façon d’améliorer leurs connaissances, notamment des tables Microsoft Dataverse, des bibliothèques SharePoint ou des sites Web publics qui peuvent être pertinents pour leurs agents.</a:t>
            </a:r>
            <a:endParaRPr lang="fr-FR" dirty="0"/>
          </a:p>
        </p:txBody>
      </p:sp>
      <p:sp>
        <p:nvSpPr>
          <p:cNvPr id="4" name="Espace réservé du numéro de diapositive 3">
            <a:extLst>
              <a:ext uri="{FF2B5EF4-FFF2-40B4-BE49-F238E27FC236}">
                <a16:creationId xmlns:a16="http://schemas.microsoft.com/office/drawing/2014/main" id="{11D96695-261C-2B52-687C-2A0247412639}"/>
              </a:ext>
            </a:extLst>
          </p:cNvPr>
          <p:cNvSpPr>
            <a:spLocks noGrp="1"/>
          </p:cNvSpPr>
          <p:nvPr>
            <p:ph type="sldNum" sz="quarter" idx="12"/>
          </p:nvPr>
        </p:nvSpPr>
        <p:spPr/>
        <p:txBody>
          <a:bodyPr/>
          <a:lstStyle/>
          <a:p>
            <a:fld id="{F2D2C361-7486-4AB1-8DE5-A0E4E1B2CF91}" type="slidenum">
              <a:rPr lang="fr-FR" smtClean="0"/>
              <a:t>24</a:t>
            </a:fld>
            <a:endParaRPr lang="fr-FR"/>
          </a:p>
        </p:txBody>
      </p:sp>
      <p:sp>
        <p:nvSpPr>
          <p:cNvPr id="5" name="AutoShape 2" descr="Screenshot of selections users can choose from to fine-tune knowledge">
            <a:extLst>
              <a:ext uri="{FF2B5EF4-FFF2-40B4-BE49-F238E27FC236}">
                <a16:creationId xmlns:a16="http://schemas.microsoft.com/office/drawing/2014/main" id="{660DD26D-F882-584E-47F0-C70E177CD7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90FF3AD8-2C96-0CF1-74C5-E0697BC2568C}"/>
              </a:ext>
            </a:extLst>
          </p:cNvPr>
          <p:cNvPicPr>
            <a:picLocks noChangeAspect="1"/>
          </p:cNvPicPr>
          <p:nvPr/>
        </p:nvPicPr>
        <p:blipFill>
          <a:blip r:embed="rId2"/>
          <a:stretch>
            <a:fillRect/>
          </a:stretch>
        </p:blipFill>
        <p:spPr>
          <a:xfrm>
            <a:off x="413357" y="1714501"/>
            <a:ext cx="7187694" cy="2002619"/>
          </a:xfrm>
          <a:prstGeom prst="rect">
            <a:avLst/>
          </a:prstGeom>
        </p:spPr>
      </p:pic>
    </p:spTree>
    <p:extLst>
      <p:ext uri="{BB962C8B-B14F-4D97-AF65-F5344CB8AC3E}">
        <p14:creationId xmlns:p14="http://schemas.microsoft.com/office/powerpoint/2010/main" val="409627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69" y="2033253"/>
            <a:ext cx="5038560" cy="830997"/>
          </a:xfrm>
          <a:prstGeom prst="rect">
            <a:avLst/>
          </a:prstGeom>
          <a:noFill/>
        </p:spPr>
        <p:txBody>
          <a:bodyPr wrap="none" rtlCol="0">
            <a:spAutoFit/>
          </a:bodyPr>
          <a:lstStyle/>
          <a:p>
            <a:pPr algn="ctr"/>
            <a:r>
              <a:rPr lang="fr-FR" sz="4800" dirty="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lIns="91440" tIns="45720" rIns="91440" bIns="45720" anchor="t">
            <a:spAutoFit/>
          </a:bodyPr>
          <a:lstStyle/>
          <a:p>
            <a:pPr algn="ctr"/>
            <a:r>
              <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Mercredi </a:t>
            </a:r>
            <a:r>
              <a:rPr lang="fr-FR" sz="80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26</a:t>
            </a:r>
            <a:r>
              <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 mars à </a:t>
            </a:r>
            <a:r>
              <a:rPr lang="fr-FR" sz="60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13h</a:t>
            </a:r>
            <a:endPar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endParaRPr>
          </a:p>
        </p:txBody>
      </p:sp>
      <p:pic>
        <p:nvPicPr>
          <p:cNvPr id="1026" name="Picture 2" descr="Microsoft">
            <a:extLst>
              <a:ext uri="{FF2B5EF4-FFF2-40B4-BE49-F238E27FC236}">
                <a16:creationId xmlns:a16="http://schemas.microsoft.com/office/drawing/2014/main" id="{256F5A27-48B0-1AE6-BE61-711E808F758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08725" y="3160449"/>
            <a:ext cx="548894" cy="49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2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chor="ctr">
            <a:noAutofit/>
          </a:bodyPr>
          <a:lstStyle/>
          <a:p>
            <a:r>
              <a:rPr lang="fr-FR" sz="3600" dirty="0"/>
              <a:t>Boostez vos apps Power Platform avec les Custom Prompts IA</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7"/>
            <a:ext cx="7825160" cy="2450405"/>
          </a:xfrm>
        </p:spPr>
        <p:txBody>
          <a:bodyPr anchor="ctr">
            <a:normAutofit/>
          </a:bodyPr>
          <a:lstStyle/>
          <a:p>
            <a:pPr>
              <a:spcBef>
                <a:spcPts val="200"/>
              </a:spcBef>
              <a:spcAft>
                <a:spcPts val="200"/>
              </a:spcAft>
            </a:pPr>
            <a:r>
              <a:rPr lang="fr-FR" b="0" i="0" dirty="0">
                <a:effectLst/>
                <a:latin typeface="-apple-system"/>
              </a:rPr>
              <a:t>Découvrez comment utiliser les Custom Prompts pour intégrer de l’IA simplement et efficacement dans vos applications. Nous verrons ensemble comment les mettre en place, leurs avantages et des exemples d'utilisation pour booster vos apps &amp; flows !</a:t>
            </a:r>
            <a:endParaRPr lang="fr-FR" sz="3200" dirty="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8" y="3602037"/>
            <a:ext cx="2686598" cy="2853083"/>
          </a:xfrm>
          <a:prstGeom prst="rect">
            <a:avLst/>
          </a:prstGeom>
          <a:solidFill>
            <a:srgbClr val="D8D8D8">
              <a:alpha val="50000"/>
            </a:srgbClr>
          </a:solidFill>
        </p:spPr>
        <p:txBody>
          <a:bodyPr vert="horz" lIns="91440" tIns="45720" rIns="91440" bIns="45720" rtlCol="0" anchor="t">
            <a:no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000"/>
              </a:spcBef>
              <a:spcAft>
                <a:spcPts val="1000"/>
              </a:spcAft>
            </a:pPr>
            <a:r>
              <a:rPr lang="fr-FR" sz="2800" dirty="0">
                <a:latin typeface="Bahnschrift Light SemiCondensed"/>
                <a:cs typeface="Segoe UI"/>
              </a:rPr>
              <a:t>Loïc CIMON</a:t>
            </a:r>
            <a:br>
              <a:rPr lang="fr-FR" sz="2800" dirty="0">
                <a:latin typeface="Bahnschrift Light SemiCondensed"/>
                <a:cs typeface="Segoe UI"/>
              </a:rPr>
            </a:br>
            <a:br>
              <a:rPr lang="fr-FR" sz="2800" dirty="0">
                <a:latin typeface="Bahnschrift Light SemiCondensed"/>
                <a:cs typeface="Segoe UI"/>
              </a:rPr>
            </a:br>
            <a:r>
              <a:rPr lang="en-US" sz="2000" dirty="0">
                <a:latin typeface="Bahnschrift Light SemiCondensed"/>
                <a:cs typeface="Segoe UI"/>
              </a:rPr>
              <a:t>Power Platform Expert | Microsoft MVP &amp; MCT | Power Platform Addict | Speaker</a:t>
            </a:r>
            <a:endParaRPr lang="en-US" sz="1600" dirty="0">
              <a:latin typeface="Bahnschrift Light SemiCondensed"/>
              <a:cs typeface="Segoe UI"/>
            </a:endParaRPr>
          </a:p>
        </p:txBody>
      </p:sp>
    </p:spTree>
    <p:custDataLst>
      <p:tags r:id="rId1"/>
    </p:custDataLst>
    <p:extLst>
      <p:ext uri="{BB962C8B-B14F-4D97-AF65-F5344CB8AC3E}">
        <p14:creationId xmlns:p14="http://schemas.microsoft.com/office/powerpoint/2010/main" val="530844445"/>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D1CEC5-BA51-9F99-D55F-A6CC1BD5CC55}"/>
              </a:ext>
            </a:extLst>
          </p:cNvPr>
          <p:cNvSpPr>
            <a:spLocks noGrp="1"/>
          </p:cNvSpPr>
          <p:nvPr>
            <p:ph type="title"/>
          </p:nvPr>
        </p:nvSpPr>
        <p:spPr/>
        <p:txBody>
          <a:bodyPr/>
          <a:lstStyle/>
          <a:p>
            <a:r>
              <a:rPr lang="fr-FR" dirty="0"/>
              <a:t>Custom Prompt IA</a:t>
            </a:r>
          </a:p>
        </p:txBody>
      </p:sp>
      <p:sp>
        <p:nvSpPr>
          <p:cNvPr id="4" name="Espace réservé du numéro de diapositive 3">
            <a:extLst>
              <a:ext uri="{FF2B5EF4-FFF2-40B4-BE49-F238E27FC236}">
                <a16:creationId xmlns:a16="http://schemas.microsoft.com/office/drawing/2014/main" id="{13C816D0-8A7B-FF93-0C18-F865BB97449F}"/>
              </a:ext>
            </a:extLst>
          </p:cNvPr>
          <p:cNvSpPr>
            <a:spLocks noGrp="1"/>
          </p:cNvSpPr>
          <p:nvPr>
            <p:ph type="sldNum" sz="quarter" idx="12"/>
          </p:nvPr>
        </p:nvSpPr>
        <p:spPr/>
        <p:txBody>
          <a:bodyPr/>
          <a:lstStyle/>
          <a:p>
            <a:fld id="{F2D2C361-7486-4AB1-8DE5-A0E4E1B2CF91}" type="slidenum">
              <a:rPr lang="fr-FR" smtClean="0"/>
              <a:t>5</a:t>
            </a:fld>
            <a:endParaRPr lang="fr-FR" dirty="0"/>
          </a:p>
        </p:txBody>
      </p:sp>
      <p:pic>
        <p:nvPicPr>
          <p:cNvPr id="12" name="Graphique 11">
            <a:extLst>
              <a:ext uri="{FF2B5EF4-FFF2-40B4-BE49-F238E27FC236}">
                <a16:creationId xmlns:a16="http://schemas.microsoft.com/office/drawing/2014/main" id="{D92DEA41-C360-256F-2C26-242D6326CF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5734" y="3395125"/>
            <a:ext cx="900000" cy="900000"/>
          </a:xfrm>
          <a:prstGeom prst="rect">
            <a:avLst/>
          </a:prstGeom>
        </p:spPr>
      </p:pic>
      <p:pic>
        <p:nvPicPr>
          <p:cNvPr id="14" name="Graphique 13">
            <a:extLst>
              <a:ext uri="{FF2B5EF4-FFF2-40B4-BE49-F238E27FC236}">
                <a16:creationId xmlns:a16="http://schemas.microsoft.com/office/drawing/2014/main" id="{47D86905-A8CF-BCC6-2E4D-3DB7BB2F24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6008" y="2687569"/>
            <a:ext cx="900000" cy="900000"/>
          </a:xfrm>
          <a:prstGeom prst="rect">
            <a:avLst/>
          </a:prstGeom>
        </p:spPr>
      </p:pic>
      <p:sp>
        <p:nvSpPr>
          <p:cNvPr id="38" name="Google Shape;651;p11">
            <a:extLst>
              <a:ext uri="{FF2B5EF4-FFF2-40B4-BE49-F238E27FC236}">
                <a16:creationId xmlns:a16="http://schemas.microsoft.com/office/drawing/2014/main" id="{4688F33A-53BD-AD99-5E6C-AB8D28F7D399}"/>
              </a:ext>
            </a:extLst>
          </p:cNvPr>
          <p:cNvSpPr/>
          <p:nvPr/>
        </p:nvSpPr>
        <p:spPr>
          <a:xfrm>
            <a:off x="2259221" y="2706243"/>
            <a:ext cx="5938575" cy="1739956"/>
          </a:xfrm>
          <a:prstGeom prst="roundRect">
            <a:avLst>
              <a:gd name="adj" fmla="val 6907"/>
            </a:avLst>
          </a:prstGeom>
          <a:solidFill>
            <a:schemeClr val="accent1">
              <a:lumMod val="20000"/>
              <a:lumOff val="80000"/>
              <a:alpha val="44705"/>
            </a:scheme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20000"/>
              </a:lnSpc>
              <a:spcBef>
                <a:spcPts val="0"/>
              </a:spcBef>
              <a:spcAft>
                <a:spcPts val="0"/>
              </a:spcAft>
              <a:buNone/>
            </a:pPr>
            <a:endParaRPr lang="en-US" sz="1600" b="0" i="0" dirty="0">
              <a:solidFill>
                <a:srgbClr val="E6E6E6"/>
              </a:solidFill>
              <a:effectLst/>
              <a:latin typeface="Segoe UI" panose="020B0502040204020203" pitchFamily="34" charset="0"/>
            </a:endParaRPr>
          </a:p>
        </p:txBody>
      </p:sp>
      <p:pic>
        <p:nvPicPr>
          <p:cNvPr id="36" name="Image 35">
            <a:extLst>
              <a:ext uri="{FF2B5EF4-FFF2-40B4-BE49-F238E27FC236}">
                <a16:creationId xmlns:a16="http://schemas.microsoft.com/office/drawing/2014/main" id="{C6A19A42-49B4-DDE4-9692-925FF2B1AAE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745066" y="3069971"/>
            <a:ext cx="1080000" cy="1012501"/>
          </a:xfrm>
          <a:prstGeom prst="rect">
            <a:avLst/>
          </a:prstGeom>
        </p:spPr>
      </p:pic>
      <p:sp>
        <p:nvSpPr>
          <p:cNvPr id="41" name="ZoneTexte 40">
            <a:extLst>
              <a:ext uri="{FF2B5EF4-FFF2-40B4-BE49-F238E27FC236}">
                <a16:creationId xmlns:a16="http://schemas.microsoft.com/office/drawing/2014/main" id="{6DA753A5-BCE5-6B0C-0DD2-299FB413AE88}"/>
              </a:ext>
            </a:extLst>
          </p:cNvPr>
          <p:cNvSpPr txBox="1"/>
          <p:nvPr/>
        </p:nvSpPr>
        <p:spPr>
          <a:xfrm>
            <a:off x="554090" y="1193877"/>
            <a:ext cx="11054814" cy="726289"/>
          </a:xfrm>
          <a:prstGeom prst="rect">
            <a:avLst/>
          </a:prstGeom>
          <a:noFill/>
        </p:spPr>
        <p:txBody>
          <a:bodyPr wrap="square">
            <a:spAutoFit/>
          </a:bodyPr>
          <a:lstStyle/>
          <a:p>
            <a:pPr marL="0" marR="0" lvl="0" indent="0" rtl="0">
              <a:lnSpc>
                <a:spcPct val="120000"/>
              </a:lnSpc>
              <a:spcBef>
                <a:spcPts val="0"/>
              </a:spcBef>
              <a:spcAft>
                <a:spcPts val="0"/>
              </a:spcAft>
              <a:buNone/>
            </a:pPr>
            <a:r>
              <a:rPr lang="fr-FR" sz="1800" dirty="0">
                <a:solidFill>
                  <a:srgbClr val="000000"/>
                </a:solidFill>
                <a:effectLst/>
                <a:latin typeface="Segoe UI" panose="020B0502040204020203" pitchFamily="34" charset="0"/>
              </a:rPr>
              <a:t>AI Builder propose des interfaces pour la création de prompts, permettant aux utilisateurs de concevoir, tester et sauvegarder des prompts réutilisables.</a:t>
            </a:r>
            <a:endParaRPr lang="en-US" i="0" dirty="0">
              <a:effectLst/>
              <a:latin typeface="Segoe UI" panose="020B0502040204020203" pitchFamily="34" charset="0"/>
            </a:endParaRPr>
          </a:p>
        </p:txBody>
      </p:sp>
      <p:sp>
        <p:nvSpPr>
          <p:cNvPr id="42" name="Flèche : droite 41">
            <a:extLst>
              <a:ext uri="{FF2B5EF4-FFF2-40B4-BE49-F238E27FC236}">
                <a16:creationId xmlns:a16="http://schemas.microsoft.com/office/drawing/2014/main" id="{F68D8D2D-2712-28B2-5F47-3030120515D1}"/>
              </a:ext>
            </a:extLst>
          </p:cNvPr>
          <p:cNvSpPr/>
          <p:nvPr/>
        </p:nvSpPr>
        <p:spPr>
          <a:xfrm>
            <a:off x="8425750" y="3325883"/>
            <a:ext cx="882594" cy="492110"/>
          </a:xfrm>
          <a:prstGeom prst="rightArrow">
            <a:avLst/>
          </a:prstGeom>
          <a:solidFill>
            <a:schemeClr val="tx1">
              <a:alpha val="44705"/>
            </a:scheme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nSpc>
                <a:spcPct val="120000"/>
              </a:lnSpc>
            </a:pPr>
            <a:endParaRPr lang="fr-FR" sz="1600">
              <a:solidFill>
                <a:srgbClr val="E6E6E6"/>
              </a:solidFill>
              <a:latin typeface="Segoe UI" panose="020B0502040204020203" pitchFamily="34" charset="0"/>
            </a:endParaRPr>
          </a:p>
        </p:txBody>
      </p:sp>
      <p:grpSp>
        <p:nvGrpSpPr>
          <p:cNvPr id="55" name="Groupe 54">
            <a:extLst>
              <a:ext uri="{FF2B5EF4-FFF2-40B4-BE49-F238E27FC236}">
                <a16:creationId xmlns:a16="http://schemas.microsoft.com/office/drawing/2014/main" id="{E16CA0A3-B2ED-D402-9FD1-6D6459162524}"/>
              </a:ext>
            </a:extLst>
          </p:cNvPr>
          <p:cNvGrpSpPr/>
          <p:nvPr/>
        </p:nvGrpSpPr>
        <p:grpSpPr>
          <a:xfrm>
            <a:off x="2259222" y="4546675"/>
            <a:ext cx="2249168" cy="648981"/>
            <a:chOff x="2254217" y="4204766"/>
            <a:chExt cx="2249168" cy="648981"/>
          </a:xfrm>
        </p:grpSpPr>
        <p:sp>
          <p:nvSpPr>
            <p:cNvPr id="47" name="Google Shape;651;p11">
              <a:extLst>
                <a:ext uri="{FF2B5EF4-FFF2-40B4-BE49-F238E27FC236}">
                  <a16:creationId xmlns:a16="http://schemas.microsoft.com/office/drawing/2014/main" id="{40C61DEE-0C3E-8C28-132C-60179DA26ADF}"/>
                </a:ext>
              </a:extLst>
            </p:cNvPr>
            <p:cNvSpPr/>
            <p:nvPr/>
          </p:nvSpPr>
          <p:spPr>
            <a:xfrm>
              <a:off x="2254217" y="4204766"/>
              <a:ext cx="2249168" cy="648981"/>
            </a:xfrm>
            <a:prstGeom prst="roundRect">
              <a:avLst>
                <a:gd name="adj" fmla="val 6907"/>
              </a:avLst>
            </a:prstGeom>
            <a:solidFill>
              <a:schemeClr val="accent1">
                <a:lumMod val="20000"/>
                <a:lumOff val="80000"/>
                <a:alpha val="44705"/>
              </a:scheme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20000"/>
                </a:lnSpc>
                <a:spcBef>
                  <a:spcPts val="0"/>
                </a:spcBef>
                <a:spcAft>
                  <a:spcPts val="0"/>
                </a:spcAft>
                <a:buNone/>
              </a:pPr>
              <a:endParaRPr lang="en-US" sz="1600" b="0" i="0" dirty="0">
                <a:solidFill>
                  <a:srgbClr val="E6E6E6"/>
                </a:solidFill>
                <a:effectLst/>
                <a:latin typeface="Segoe UI" panose="020B0502040204020203" pitchFamily="34" charset="0"/>
              </a:endParaRPr>
            </a:p>
          </p:txBody>
        </p:sp>
        <p:pic>
          <p:nvPicPr>
            <p:cNvPr id="26" name="Image 25">
              <a:extLst>
                <a:ext uri="{FF2B5EF4-FFF2-40B4-BE49-F238E27FC236}">
                  <a16:creationId xmlns:a16="http://schemas.microsoft.com/office/drawing/2014/main" id="{B03C22E8-3F84-2C2C-58B6-F9B6E32B6CB6}"/>
                </a:ext>
              </a:extLst>
            </p:cNvPr>
            <p:cNvPicPr>
              <a:picLocks noChangeAspect="1"/>
            </p:cNvPicPr>
            <p:nvPr/>
          </p:nvPicPr>
          <p:blipFill>
            <a:blip r:embed="rId7"/>
            <a:stretch>
              <a:fillRect/>
            </a:stretch>
          </p:blipFill>
          <p:spPr>
            <a:xfrm>
              <a:off x="2441768" y="4319627"/>
              <a:ext cx="419259" cy="419259"/>
            </a:xfrm>
            <a:prstGeom prst="rect">
              <a:avLst/>
            </a:prstGeom>
          </p:spPr>
        </p:pic>
        <p:sp>
          <p:nvSpPr>
            <p:cNvPr id="48" name="ZoneTexte 47">
              <a:extLst>
                <a:ext uri="{FF2B5EF4-FFF2-40B4-BE49-F238E27FC236}">
                  <a16:creationId xmlns:a16="http://schemas.microsoft.com/office/drawing/2014/main" id="{BEC89147-06B8-90CC-5A30-041664F80A40}"/>
                </a:ext>
              </a:extLst>
            </p:cNvPr>
            <p:cNvSpPr txBox="1"/>
            <p:nvPr/>
          </p:nvSpPr>
          <p:spPr>
            <a:xfrm>
              <a:off x="2937262" y="4306888"/>
              <a:ext cx="1462756" cy="477054"/>
            </a:xfrm>
            <a:prstGeom prst="rect">
              <a:avLst/>
            </a:prstGeom>
            <a:noFill/>
          </p:spPr>
          <p:txBody>
            <a:bodyPr wrap="square" rtlCol="0">
              <a:spAutoFit/>
            </a:bodyPr>
            <a:lstStyle/>
            <a:p>
              <a:r>
                <a:rPr lang="fr-FR" sz="1100" dirty="0"/>
                <a:t>Azure Open IA Service</a:t>
              </a:r>
            </a:p>
            <a:p>
              <a:r>
                <a:rPr lang="fr-FR" sz="1400" dirty="0"/>
                <a:t>GPT 4o / 4o Mini </a:t>
              </a:r>
            </a:p>
          </p:txBody>
        </p:sp>
      </p:grpSp>
      <p:grpSp>
        <p:nvGrpSpPr>
          <p:cNvPr id="54" name="Groupe 53">
            <a:extLst>
              <a:ext uri="{FF2B5EF4-FFF2-40B4-BE49-F238E27FC236}">
                <a16:creationId xmlns:a16="http://schemas.microsoft.com/office/drawing/2014/main" id="{DAD87754-C14B-527E-63A9-7C86DFBFEB6C}"/>
              </a:ext>
            </a:extLst>
          </p:cNvPr>
          <p:cNvGrpSpPr/>
          <p:nvPr/>
        </p:nvGrpSpPr>
        <p:grpSpPr>
          <a:xfrm>
            <a:off x="4631319" y="4546674"/>
            <a:ext cx="3566477" cy="648981"/>
            <a:chOff x="2264228" y="4954223"/>
            <a:chExt cx="3566477" cy="648981"/>
          </a:xfrm>
        </p:grpSpPr>
        <p:sp>
          <p:nvSpPr>
            <p:cNvPr id="49" name="Google Shape;651;p11">
              <a:extLst>
                <a:ext uri="{FF2B5EF4-FFF2-40B4-BE49-F238E27FC236}">
                  <a16:creationId xmlns:a16="http://schemas.microsoft.com/office/drawing/2014/main" id="{C6BF5D72-250A-F6EB-A925-7DC076F44B89}"/>
                </a:ext>
              </a:extLst>
            </p:cNvPr>
            <p:cNvSpPr/>
            <p:nvPr/>
          </p:nvSpPr>
          <p:spPr>
            <a:xfrm>
              <a:off x="2264228" y="4954223"/>
              <a:ext cx="3566477" cy="648981"/>
            </a:xfrm>
            <a:prstGeom prst="roundRect">
              <a:avLst>
                <a:gd name="adj" fmla="val 6907"/>
              </a:avLst>
            </a:prstGeom>
            <a:solidFill>
              <a:schemeClr val="accent1">
                <a:lumMod val="20000"/>
                <a:lumOff val="80000"/>
                <a:alpha val="44705"/>
              </a:scheme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20000"/>
                </a:lnSpc>
                <a:spcBef>
                  <a:spcPts val="0"/>
                </a:spcBef>
                <a:spcAft>
                  <a:spcPts val="0"/>
                </a:spcAft>
                <a:buNone/>
              </a:pPr>
              <a:endParaRPr lang="en-US" sz="1600" b="0" i="0" dirty="0">
                <a:solidFill>
                  <a:srgbClr val="E6E6E6"/>
                </a:solidFill>
                <a:effectLst/>
                <a:latin typeface="Segoe UI" panose="020B0502040204020203" pitchFamily="34" charset="0"/>
              </a:endParaRPr>
            </a:p>
          </p:txBody>
        </p:sp>
        <p:pic>
          <p:nvPicPr>
            <p:cNvPr id="51" name="Image 50">
              <a:extLst>
                <a:ext uri="{FF2B5EF4-FFF2-40B4-BE49-F238E27FC236}">
                  <a16:creationId xmlns:a16="http://schemas.microsoft.com/office/drawing/2014/main" id="{C2EB3021-E782-65D8-44A4-C9CADCBB907D}"/>
                </a:ext>
              </a:extLst>
            </p:cNvPr>
            <p:cNvPicPr>
              <a:picLocks noChangeAspect="1"/>
            </p:cNvPicPr>
            <p:nvPr/>
          </p:nvPicPr>
          <p:blipFill>
            <a:blip r:embed="rId8">
              <a:clrChange>
                <a:clrFrom>
                  <a:srgbClr val="F0F0F0"/>
                </a:clrFrom>
                <a:clrTo>
                  <a:srgbClr val="F0F0F0">
                    <a:alpha val="0"/>
                  </a:srgbClr>
                </a:clrTo>
              </a:clrChange>
            </a:blip>
            <a:stretch>
              <a:fillRect/>
            </a:stretch>
          </p:blipFill>
          <p:spPr>
            <a:xfrm>
              <a:off x="2308479" y="5046926"/>
              <a:ext cx="685835" cy="463574"/>
            </a:xfrm>
            <a:prstGeom prst="rect">
              <a:avLst/>
            </a:prstGeom>
          </p:spPr>
        </p:pic>
        <p:sp>
          <p:nvSpPr>
            <p:cNvPr id="52" name="ZoneTexte 51">
              <a:extLst>
                <a:ext uri="{FF2B5EF4-FFF2-40B4-BE49-F238E27FC236}">
                  <a16:creationId xmlns:a16="http://schemas.microsoft.com/office/drawing/2014/main" id="{D58DF24F-B3DE-53EF-1346-7070A09A8804}"/>
                </a:ext>
              </a:extLst>
            </p:cNvPr>
            <p:cNvSpPr txBox="1"/>
            <p:nvPr/>
          </p:nvSpPr>
          <p:spPr>
            <a:xfrm>
              <a:off x="2935203" y="5040186"/>
              <a:ext cx="2847796" cy="477054"/>
            </a:xfrm>
            <a:prstGeom prst="rect">
              <a:avLst/>
            </a:prstGeom>
            <a:noFill/>
          </p:spPr>
          <p:txBody>
            <a:bodyPr wrap="square" rtlCol="0">
              <a:spAutoFit/>
            </a:bodyPr>
            <a:lstStyle/>
            <a:p>
              <a:r>
                <a:rPr lang="fr-FR" sz="1100" dirty="0"/>
                <a:t>Fonctionnalité Premium</a:t>
              </a:r>
            </a:p>
            <a:p>
              <a:r>
                <a:rPr lang="fr-FR" sz="1400" dirty="0"/>
                <a:t>Crédits AI Builder + Licence Premium</a:t>
              </a:r>
            </a:p>
          </p:txBody>
        </p:sp>
      </p:grpSp>
      <p:pic>
        <p:nvPicPr>
          <p:cNvPr id="10" name="Espace réservé du contenu 9">
            <a:extLst>
              <a:ext uri="{FF2B5EF4-FFF2-40B4-BE49-F238E27FC236}">
                <a16:creationId xmlns:a16="http://schemas.microsoft.com/office/drawing/2014/main" id="{661DA9FD-9AE7-C6F7-E357-16DD4AAC700D}"/>
              </a:ext>
            </a:extLst>
          </p:cNvPr>
          <p:cNvPicPr>
            <a:picLocks noGrp="1" noChangeAspect="1"/>
          </p:cNvPicPr>
          <p:nvPr>
            <p:ph idx="1"/>
          </p:nvPr>
        </p:nvPicPr>
        <p:blipFill>
          <a:blip r:embed="rId9">
            <a:extLst>
              <a:ext uri="{96DAC541-7B7A-43D3-8B79-37D633B846F1}">
                <asvg:svgBlip xmlns:asvg="http://schemas.microsoft.com/office/drawing/2016/SVG/main" r:embed="rId10"/>
              </a:ext>
            </a:extLst>
          </a:blip>
          <a:stretch>
            <a:fillRect/>
          </a:stretch>
        </p:blipFill>
        <p:spPr>
          <a:xfrm>
            <a:off x="1931398" y="2362551"/>
            <a:ext cx="720000" cy="720000"/>
          </a:xfrm>
          <a:prstGeom prst="rect">
            <a:avLst/>
          </a:prstGeom>
        </p:spPr>
      </p:pic>
      <p:grpSp>
        <p:nvGrpSpPr>
          <p:cNvPr id="70" name="Groupe 69">
            <a:extLst>
              <a:ext uri="{FF2B5EF4-FFF2-40B4-BE49-F238E27FC236}">
                <a16:creationId xmlns:a16="http://schemas.microsoft.com/office/drawing/2014/main" id="{B7AD1E47-750A-385B-4506-759EBEC51E1F}"/>
              </a:ext>
            </a:extLst>
          </p:cNvPr>
          <p:cNvGrpSpPr/>
          <p:nvPr/>
        </p:nvGrpSpPr>
        <p:grpSpPr>
          <a:xfrm>
            <a:off x="4126642" y="2919895"/>
            <a:ext cx="3460109" cy="1312652"/>
            <a:chOff x="3872199" y="2591196"/>
            <a:chExt cx="3460109" cy="1312652"/>
          </a:xfrm>
        </p:grpSpPr>
        <p:sp>
          <p:nvSpPr>
            <p:cNvPr id="24" name="Accolades 23">
              <a:extLst>
                <a:ext uri="{FF2B5EF4-FFF2-40B4-BE49-F238E27FC236}">
                  <a16:creationId xmlns:a16="http://schemas.microsoft.com/office/drawing/2014/main" id="{ABD62343-A4BA-2859-1E8B-14AC09531B15}"/>
                </a:ext>
              </a:extLst>
            </p:cNvPr>
            <p:cNvSpPr/>
            <p:nvPr/>
          </p:nvSpPr>
          <p:spPr>
            <a:xfrm>
              <a:off x="3872199" y="2591196"/>
              <a:ext cx="3460109" cy="131265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69" name="Groupe 68">
              <a:extLst>
                <a:ext uri="{FF2B5EF4-FFF2-40B4-BE49-F238E27FC236}">
                  <a16:creationId xmlns:a16="http://schemas.microsoft.com/office/drawing/2014/main" id="{61F416BB-2785-DB5C-182C-F24D783F8913}"/>
                </a:ext>
              </a:extLst>
            </p:cNvPr>
            <p:cNvGrpSpPr/>
            <p:nvPr/>
          </p:nvGrpSpPr>
          <p:grpSpPr>
            <a:xfrm>
              <a:off x="4079629" y="2850426"/>
              <a:ext cx="3045248" cy="794193"/>
              <a:chOff x="4133228" y="3108713"/>
              <a:chExt cx="3045248" cy="794193"/>
            </a:xfrm>
          </p:grpSpPr>
          <p:sp>
            <p:nvSpPr>
              <p:cNvPr id="23" name="ZoneTexte 22">
                <a:extLst>
                  <a:ext uri="{FF2B5EF4-FFF2-40B4-BE49-F238E27FC236}">
                    <a16:creationId xmlns:a16="http://schemas.microsoft.com/office/drawing/2014/main" id="{B9C2233A-87BF-B578-A27C-03EF8F0765B3}"/>
                  </a:ext>
                </a:extLst>
              </p:cNvPr>
              <p:cNvSpPr txBox="1"/>
              <p:nvPr/>
            </p:nvSpPr>
            <p:spPr>
              <a:xfrm>
                <a:off x="4133228" y="3595129"/>
                <a:ext cx="1122905" cy="307777"/>
              </a:xfrm>
              <a:prstGeom prst="rect">
                <a:avLst/>
              </a:prstGeom>
              <a:noFill/>
            </p:spPr>
            <p:txBody>
              <a:bodyPr wrap="square" rtlCol="0">
                <a:spAutoFit/>
              </a:bodyPr>
              <a:lstStyle/>
              <a:p>
                <a:pPr algn="ctr"/>
                <a:r>
                  <a:rPr lang="fr-FR" sz="1400" dirty="0" err="1"/>
                  <a:t>Build</a:t>
                </a:r>
                <a:endParaRPr lang="fr-FR" sz="1400" dirty="0"/>
              </a:p>
            </p:txBody>
          </p:sp>
          <p:pic>
            <p:nvPicPr>
              <p:cNvPr id="61" name="Image 60">
                <a:extLst>
                  <a:ext uri="{FF2B5EF4-FFF2-40B4-BE49-F238E27FC236}">
                    <a16:creationId xmlns:a16="http://schemas.microsoft.com/office/drawing/2014/main" id="{D1ACBF7B-5283-C487-AC19-04F7C748A255}"/>
                  </a:ext>
                </a:extLst>
              </p:cNvPr>
              <p:cNvPicPr>
                <a:picLocks noChangeAspect="1"/>
              </p:cNvPicPr>
              <p:nvPr/>
            </p:nvPicPr>
            <p:blipFill>
              <a:blip r:embed="rId11">
                <a:duotone>
                  <a:schemeClr val="accent5">
                    <a:shade val="45000"/>
                    <a:satMod val="135000"/>
                  </a:schemeClr>
                  <a:prstClr val="white"/>
                </a:duotone>
              </a:blip>
              <a:stretch>
                <a:fillRect/>
              </a:stretch>
            </p:blipFill>
            <p:spPr>
              <a:xfrm>
                <a:off x="4484009" y="3112068"/>
                <a:ext cx="432000" cy="432000"/>
              </a:xfrm>
              <a:prstGeom prst="rect">
                <a:avLst/>
              </a:prstGeom>
            </p:spPr>
          </p:pic>
          <p:pic>
            <p:nvPicPr>
              <p:cNvPr id="63" name="Image 62">
                <a:extLst>
                  <a:ext uri="{FF2B5EF4-FFF2-40B4-BE49-F238E27FC236}">
                    <a16:creationId xmlns:a16="http://schemas.microsoft.com/office/drawing/2014/main" id="{A516373F-43A4-73DA-6177-B45BF1D3F71A}"/>
                  </a:ext>
                </a:extLst>
              </p:cNvPr>
              <p:cNvPicPr>
                <a:picLocks noChangeAspect="1"/>
              </p:cNvPicPr>
              <p:nvPr/>
            </p:nvPicPr>
            <p:blipFill>
              <a:blip r:embed="rId12">
                <a:duotone>
                  <a:schemeClr val="accent5">
                    <a:shade val="45000"/>
                    <a:satMod val="135000"/>
                  </a:schemeClr>
                  <a:prstClr val="white"/>
                </a:duotone>
              </a:blip>
              <a:stretch>
                <a:fillRect/>
              </a:stretch>
            </p:blipFill>
            <p:spPr>
              <a:xfrm>
                <a:off x="5434763" y="3108713"/>
                <a:ext cx="432000" cy="432000"/>
              </a:xfrm>
              <a:prstGeom prst="rect">
                <a:avLst/>
              </a:prstGeom>
            </p:spPr>
          </p:pic>
          <p:pic>
            <p:nvPicPr>
              <p:cNvPr id="65" name="Image 64">
                <a:extLst>
                  <a:ext uri="{FF2B5EF4-FFF2-40B4-BE49-F238E27FC236}">
                    <a16:creationId xmlns:a16="http://schemas.microsoft.com/office/drawing/2014/main" id="{1F9F330D-44ED-1347-4581-07EAEB2D6F1B}"/>
                  </a:ext>
                </a:extLst>
              </p:cNvPr>
              <p:cNvPicPr>
                <a:picLocks noChangeAspect="1"/>
              </p:cNvPicPr>
              <p:nvPr/>
            </p:nvPicPr>
            <p:blipFill>
              <a:blip r:embed="rId13">
                <a:duotone>
                  <a:schemeClr val="accent5">
                    <a:shade val="45000"/>
                    <a:satMod val="135000"/>
                  </a:schemeClr>
                  <a:prstClr val="white"/>
                </a:duotone>
              </a:blip>
              <a:stretch>
                <a:fillRect/>
              </a:stretch>
            </p:blipFill>
            <p:spPr>
              <a:xfrm>
                <a:off x="6403736" y="3117643"/>
                <a:ext cx="432000" cy="432000"/>
              </a:xfrm>
              <a:prstGeom prst="rect">
                <a:avLst/>
              </a:prstGeom>
            </p:spPr>
          </p:pic>
          <p:sp>
            <p:nvSpPr>
              <p:cNvPr id="67" name="ZoneTexte 66">
                <a:extLst>
                  <a:ext uri="{FF2B5EF4-FFF2-40B4-BE49-F238E27FC236}">
                    <a16:creationId xmlns:a16="http://schemas.microsoft.com/office/drawing/2014/main" id="{4DE2861E-8BF5-EA31-7A3B-3ED4BCF61D74}"/>
                  </a:ext>
                </a:extLst>
              </p:cNvPr>
              <p:cNvSpPr txBox="1"/>
              <p:nvPr/>
            </p:nvSpPr>
            <p:spPr>
              <a:xfrm>
                <a:off x="6055571" y="3595129"/>
                <a:ext cx="1122905" cy="307777"/>
              </a:xfrm>
              <a:prstGeom prst="rect">
                <a:avLst/>
              </a:prstGeom>
              <a:noFill/>
            </p:spPr>
            <p:txBody>
              <a:bodyPr wrap="square" rtlCol="0">
                <a:spAutoFit/>
              </a:bodyPr>
              <a:lstStyle/>
              <a:p>
                <a:pPr algn="ctr"/>
                <a:r>
                  <a:rPr lang="fr-FR" sz="1400" dirty="0" err="1"/>
                  <a:t>Reuse</a:t>
                </a:r>
                <a:endParaRPr lang="fr-FR" sz="1400" dirty="0"/>
              </a:p>
            </p:txBody>
          </p:sp>
          <p:sp>
            <p:nvSpPr>
              <p:cNvPr id="68" name="ZoneTexte 67">
                <a:extLst>
                  <a:ext uri="{FF2B5EF4-FFF2-40B4-BE49-F238E27FC236}">
                    <a16:creationId xmlns:a16="http://schemas.microsoft.com/office/drawing/2014/main" id="{33D67D41-0984-9FEA-F6F3-1F9225E8AD68}"/>
                  </a:ext>
                </a:extLst>
              </p:cNvPr>
              <p:cNvSpPr txBox="1"/>
              <p:nvPr/>
            </p:nvSpPr>
            <p:spPr>
              <a:xfrm>
                <a:off x="5094400" y="3595129"/>
                <a:ext cx="1122905" cy="307777"/>
              </a:xfrm>
              <a:prstGeom prst="rect">
                <a:avLst/>
              </a:prstGeom>
              <a:noFill/>
            </p:spPr>
            <p:txBody>
              <a:bodyPr wrap="square" rtlCol="0">
                <a:spAutoFit/>
              </a:bodyPr>
              <a:lstStyle/>
              <a:p>
                <a:pPr algn="ctr"/>
                <a:r>
                  <a:rPr lang="fr-FR" sz="1400" dirty="0"/>
                  <a:t>Test</a:t>
                </a:r>
              </a:p>
            </p:txBody>
          </p:sp>
        </p:grpSp>
      </p:grpSp>
    </p:spTree>
    <p:extLst>
      <p:ext uri="{BB962C8B-B14F-4D97-AF65-F5344CB8AC3E}">
        <p14:creationId xmlns:p14="http://schemas.microsoft.com/office/powerpoint/2010/main" val="4004173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ctrTitle"/>
          </p:nvPr>
        </p:nvSpPr>
        <p:spPr>
          <a:xfrm>
            <a:off x="920523" y="868362"/>
            <a:ext cx="5595040"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742774"/>
              </a:buClr>
              <a:buSzPts val="6000"/>
              <a:buFont typeface="Quattrocento Sans"/>
              <a:buNone/>
            </a:pPr>
            <a:r>
              <a:rPr lang="fr-FR"/>
              <a:t>Démo</a:t>
            </a:r>
            <a:endParaRPr/>
          </a:p>
        </p:txBody>
      </p:sp>
      <p:pic>
        <p:nvPicPr>
          <p:cNvPr id="2" name="Image 1">
            <a:extLst>
              <a:ext uri="{FF2B5EF4-FFF2-40B4-BE49-F238E27FC236}">
                <a16:creationId xmlns:a16="http://schemas.microsoft.com/office/drawing/2014/main" id="{70E39E82-9598-A30F-CFC3-A9E7443A1766}"/>
              </a:ext>
            </a:extLst>
          </p:cNvPr>
          <p:cNvPicPr>
            <a:picLocks noChangeAspect="1"/>
          </p:cNvPicPr>
          <p:nvPr/>
        </p:nvPicPr>
        <p:blipFill>
          <a:blip r:embed="rId3"/>
          <a:stretch>
            <a:fillRect/>
          </a:stretch>
        </p:blipFill>
        <p:spPr>
          <a:xfrm>
            <a:off x="6318636" y="2138930"/>
            <a:ext cx="5147347" cy="2580140"/>
          </a:xfrm>
          <a:prstGeom prst="rect">
            <a:avLst/>
          </a:prstGeom>
        </p:spPr>
      </p:pic>
      <p:sp>
        <p:nvSpPr>
          <p:cNvPr id="3" name="Espace réservé du numéro de diapositive 3">
            <a:extLst>
              <a:ext uri="{FF2B5EF4-FFF2-40B4-BE49-F238E27FC236}">
                <a16:creationId xmlns:a16="http://schemas.microsoft.com/office/drawing/2014/main" id="{12D80311-5EDF-E246-5DDC-C7F75A4108E7}"/>
              </a:ext>
            </a:extLst>
          </p:cNvPr>
          <p:cNvSpPr>
            <a:spLocks noGrp="1"/>
          </p:cNvSpPr>
          <p:nvPr>
            <p:ph type="sldNum" sz="quarter" idx="12"/>
          </p:nvPr>
        </p:nvSpPr>
        <p:spPr>
          <a:xfrm>
            <a:off x="11203693" y="6193423"/>
            <a:ext cx="911280" cy="369332"/>
          </a:xfrm>
        </p:spPr>
        <p:txBody>
          <a:bodyPr/>
          <a:lstStyle/>
          <a:p>
            <a:fld id="{F2D2C361-7486-4AB1-8DE5-A0E4E1B2CF91}" type="slidenum">
              <a:rPr lang="fr-FR" smtClean="0"/>
              <a:t>6</a:t>
            </a:fld>
            <a:endParaRPr lang="fr-F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B5B0-A8CE-4913-AFE9-93550A84C8A1}"/>
            </a:ext>
          </a:extLst>
        </p:cNvPr>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347913AA-8623-93CB-306A-B7E0E369A59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9F8BA0F1-8CA1-FC54-29C9-377EC80EB59F}"/>
              </a:ext>
            </a:extLst>
          </p:cNvPr>
          <p:cNvSpPr>
            <a:spLocks noGrp="1"/>
          </p:cNvSpPr>
          <p:nvPr>
            <p:ph type="ctrTitle"/>
          </p:nvPr>
        </p:nvSpPr>
        <p:spPr/>
        <p:txBody>
          <a:bodyPr anchor="ctr">
            <a:noAutofit/>
          </a:bodyPr>
          <a:lstStyle/>
          <a:p>
            <a:r>
              <a:rPr lang="fr-FR" sz="3600" dirty="0"/>
              <a:t>Optimisez les pop-ins de vos applications Power Apps grâce au #YAML</a:t>
            </a:r>
          </a:p>
        </p:txBody>
      </p:sp>
      <p:sp>
        <p:nvSpPr>
          <p:cNvPr id="15" name="Sous-titre 14">
            <a:extLst>
              <a:ext uri="{FF2B5EF4-FFF2-40B4-BE49-F238E27FC236}">
                <a16:creationId xmlns:a16="http://schemas.microsoft.com/office/drawing/2014/main" id="{8B5FABB2-4AD4-91EA-56EA-917E7A931B80}"/>
              </a:ext>
            </a:extLst>
          </p:cNvPr>
          <p:cNvSpPr>
            <a:spLocks noGrp="1"/>
          </p:cNvSpPr>
          <p:nvPr>
            <p:ph type="subTitle" idx="1"/>
          </p:nvPr>
        </p:nvSpPr>
        <p:spPr>
          <a:xfrm>
            <a:off x="4038600" y="3602037"/>
            <a:ext cx="7825160" cy="2450405"/>
          </a:xfrm>
        </p:spPr>
        <p:txBody>
          <a:bodyPr anchor="ctr">
            <a:normAutofit/>
          </a:bodyPr>
          <a:lstStyle/>
          <a:p>
            <a:pPr>
              <a:spcBef>
                <a:spcPts val="200"/>
              </a:spcBef>
              <a:spcAft>
                <a:spcPts val="200"/>
              </a:spcAft>
            </a:pPr>
            <a:r>
              <a:rPr lang="fr-FR" b="0" i="0" dirty="0">
                <a:effectLst/>
                <a:latin typeface="-apple-system"/>
              </a:rPr>
              <a:t>Simplifiez l'utilisation de vos pop-ins (Information, confirmation, chargement et barre de progression) tout en respectant les bonnes pratiques de développement.</a:t>
            </a:r>
            <a:endParaRPr lang="fr-FR" sz="3200" dirty="0"/>
          </a:p>
        </p:txBody>
      </p:sp>
      <p:pic>
        <p:nvPicPr>
          <p:cNvPr id="7" name="Image 6">
            <a:extLst>
              <a:ext uri="{FF2B5EF4-FFF2-40B4-BE49-F238E27FC236}">
                <a16:creationId xmlns:a16="http://schemas.microsoft.com/office/drawing/2014/main" id="{F73AE1C7-9077-4F82-D3F4-F9FEB543D84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E6092759-07A5-4DF5-CF63-5E9CB3317849}"/>
              </a:ext>
            </a:extLst>
          </p:cNvPr>
          <p:cNvSpPr txBox="1">
            <a:spLocks/>
          </p:cNvSpPr>
          <p:nvPr/>
        </p:nvSpPr>
        <p:spPr>
          <a:xfrm>
            <a:off x="280088" y="3602037"/>
            <a:ext cx="2686598" cy="2853083"/>
          </a:xfrm>
          <a:prstGeom prst="rect">
            <a:avLst/>
          </a:prstGeom>
          <a:solidFill>
            <a:srgbClr val="D8D8D8">
              <a:alpha val="50000"/>
            </a:srgbClr>
          </a:solidFill>
        </p:spPr>
        <p:txBody>
          <a:bodyPr vert="horz" lIns="91440" tIns="45720" rIns="91440" bIns="45720" rtlCol="0" anchor="t">
            <a:no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000"/>
              </a:spcBef>
              <a:spcAft>
                <a:spcPts val="1000"/>
              </a:spcAft>
            </a:pPr>
            <a:r>
              <a:rPr lang="fr-FR" sz="2800" dirty="0">
                <a:latin typeface="Bahnschrift Light SemiCondensed"/>
                <a:cs typeface="Segoe UI"/>
              </a:rPr>
              <a:t>Steve Bourdin</a:t>
            </a:r>
            <a:br>
              <a:rPr lang="fr-FR" sz="2800" dirty="0">
                <a:latin typeface="Bahnschrift Light SemiCondensed"/>
                <a:cs typeface="Segoe UI"/>
              </a:rPr>
            </a:br>
            <a:br>
              <a:rPr lang="fr-FR" sz="2800" dirty="0">
                <a:latin typeface="Bahnschrift Light SemiCondensed"/>
                <a:cs typeface="Segoe UI"/>
              </a:rPr>
            </a:br>
            <a:r>
              <a:rPr lang="en-US" sz="2000" dirty="0">
                <a:latin typeface="Bahnschrift Light SemiCondensed"/>
                <a:cs typeface="Segoe UI"/>
              </a:rPr>
              <a:t>Consultant Power Platform</a:t>
            </a:r>
          </a:p>
          <a:p>
            <a:pPr>
              <a:spcBef>
                <a:spcPts val="1000"/>
              </a:spcBef>
              <a:spcAft>
                <a:spcPts val="1000"/>
              </a:spcAft>
            </a:pPr>
            <a:endParaRPr lang="en-US" sz="1600" dirty="0">
              <a:latin typeface="Bahnschrift Light SemiCondensed"/>
              <a:cs typeface="Segoe UI"/>
            </a:endParaRPr>
          </a:p>
        </p:txBody>
      </p:sp>
      <p:pic>
        <p:nvPicPr>
          <p:cNvPr id="6146" name="Picture 2" descr="ASI annonce la création de MOCA, marque dédiée aux solutions ...">
            <a:extLst>
              <a:ext uri="{FF2B5EF4-FFF2-40B4-BE49-F238E27FC236}">
                <a16:creationId xmlns:a16="http://schemas.microsoft.com/office/drawing/2014/main" id="{6B210136-C8F8-FC8B-241F-C4562F0375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621" t="17292" r="19925" b="21702"/>
          <a:stretch/>
        </p:blipFill>
        <p:spPr bwMode="auto">
          <a:xfrm>
            <a:off x="965698" y="5028578"/>
            <a:ext cx="1132610" cy="5601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73795347"/>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F2AAD-3835-AC07-9FD3-DD343A5330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0FD31F4-2CD2-E127-30A1-EA4904212FF7}"/>
              </a:ext>
            </a:extLst>
          </p:cNvPr>
          <p:cNvSpPr>
            <a:spLocks noGrp="1"/>
          </p:cNvSpPr>
          <p:nvPr>
            <p:ph type="title"/>
          </p:nvPr>
        </p:nvSpPr>
        <p:spPr/>
        <p:txBody>
          <a:bodyPr/>
          <a:lstStyle/>
          <a:p>
            <a:r>
              <a:rPr lang="fr-FR" dirty="0"/>
              <a:t>Le YAML c’est quoi?</a:t>
            </a:r>
          </a:p>
        </p:txBody>
      </p:sp>
      <p:pic>
        <p:nvPicPr>
          <p:cNvPr id="6" name="Espace réservé du contenu 5">
            <a:extLst>
              <a:ext uri="{FF2B5EF4-FFF2-40B4-BE49-F238E27FC236}">
                <a16:creationId xmlns:a16="http://schemas.microsoft.com/office/drawing/2014/main" id="{330C5B97-83E3-2B59-2314-8F9F78882920}"/>
              </a:ext>
            </a:extLst>
          </p:cNvPr>
          <p:cNvPicPr>
            <a:picLocks noGrp="1" noChangeAspect="1"/>
          </p:cNvPicPr>
          <p:nvPr>
            <p:ph idx="1"/>
          </p:nvPr>
        </p:nvPicPr>
        <p:blipFill>
          <a:blip r:embed="rId2"/>
          <a:stretch>
            <a:fillRect/>
          </a:stretch>
        </p:blipFill>
        <p:spPr>
          <a:xfrm>
            <a:off x="732907" y="1656393"/>
            <a:ext cx="6975276" cy="383397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Espace réservé du numéro de diapositive 3">
            <a:extLst>
              <a:ext uri="{FF2B5EF4-FFF2-40B4-BE49-F238E27FC236}">
                <a16:creationId xmlns:a16="http://schemas.microsoft.com/office/drawing/2014/main" id="{C14DA460-8F56-A4F0-3CC0-8E2EB80CF652}"/>
              </a:ext>
            </a:extLst>
          </p:cNvPr>
          <p:cNvSpPr>
            <a:spLocks noGrp="1"/>
          </p:cNvSpPr>
          <p:nvPr>
            <p:ph type="sldNum" sz="quarter" idx="12"/>
          </p:nvPr>
        </p:nvSpPr>
        <p:spPr/>
        <p:txBody>
          <a:bodyPr/>
          <a:lstStyle/>
          <a:p>
            <a:fld id="{F2D2C361-7486-4AB1-8DE5-A0E4E1B2CF91}" type="slidenum">
              <a:rPr lang="fr-FR" smtClean="0"/>
              <a:t>8</a:t>
            </a:fld>
            <a:endParaRPr lang="fr-FR"/>
          </a:p>
        </p:txBody>
      </p:sp>
      <p:sp>
        <p:nvSpPr>
          <p:cNvPr id="12" name="ZoneTexte 11">
            <a:extLst>
              <a:ext uri="{FF2B5EF4-FFF2-40B4-BE49-F238E27FC236}">
                <a16:creationId xmlns:a16="http://schemas.microsoft.com/office/drawing/2014/main" id="{A69BD596-615F-C9ED-17AE-181E942B01A3}"/>
              </a:ext>
            </a:extLst>
          </p:cNvPr>
          <p:cNvSpPr txBox="1"/>
          <p:nvPr/>
        </p:nvSpPr>
        <p:spPr>
          <a:xfrm>
            <a:off x="8275251" y="5054071"/>
            <a:ext cx="3503595" cy="369332"/>
          </a:xfrm>
          <a:prstGeom prst="rect">
            <a:avLst/>
          </a:prstGeom>
          <a:noFill/>
        </p:spPr>
        <p:txBody>
          <a:bodyPr wrap="square" rtlCol="0">
            <a:spAutoFit/>
          </a:bodyPr>
          <a:lstStyle/>
          <a:p>
            <a:r>
              <a:rPr lang="fr-FR" i="1" dirty="0"/>
              <a:t>« Ok </a:t>
            </a:r>
            <a:r>
              <a:rPr lang="fr-FR" i="1" dirty="0" err="1"/>
              <a:t>Copilot</a:t>
            </a:r>
            <a:r>
              <a:rPr lang="fr-FR" i="1" dirty="0"/>
              <a:t>, c’est quoi le YAML? »</a:t>
            </a:r>
          </a:p>
        </p:txBody>
      </p:sp>
      <p:pic>
        <p:nvPicPr>
          <p:cNvPr id="14" name="Image 13">
            <a:extLst>
              <a:ext uri="{FF2B5EF4-FFF2-40B4-BE49-F238E27FC236}">
                <a16:creationId xmlns:a16="http://schemas.microsoft.com/office/drawing/2014/main" id="{CB4A6FB7-7314-7D0C-D01F-D4325691CBEB}"/>
              </a:ext>
            </a:extLst>
          </p:cNvPr>
          <p:cNvPicPr>
            <a:picLocks noChangeAspect="1"/>
          </p:cNvPicPr>
          <p:nvPr/>
        </p:nvPicPr>
        <p:blipFill>
          <a:blip r:embed="rId3"/>
          <a:srcRect l="8072" r="11312"/>
          <a:stretch/>
        </p:blipFill>
        <p:spPr>
          <a:xfrm>
            <a:off x="8420100" y="1810567"/>
            <a:ext cx="2631193" cy="3243504"/>
          </a:xfrm>
          <a:prstGeom prst="rect">
            <a:avLst/>
          </a:prstGeom>
          <a:effectLst>
            <a:softEdge rad="241300"/>
          </a:effectLst>
        </p:spPr>
      </p:pic>
      <p:sp>
        <p:nvSpPr>
          <p:cNvPr id="15" name="Rectangle : coins arrondis 14">
            <a:extLst>
              <a:ext uri="{FF2B5EF4-FFF2-40B4-BE49-F238E27FC236}">
                <a16:creationId xmlns:a16="http://schemas.microsoft.com/office/drawing/2014/main" id="{7C8DA385-EF68-AC40-90B1-E0EDC1EFC70A}"/>
              </a:ext>
            </a:extLst>
          </p:cNvPr>
          <p:cNvSpPr/>
          <p:nvPr/>
        </p:nvSpPr>
        <p:spPr>
          <a:xfrm rot="1893980">
            <a:off x="6690944" y="1472772"/>
            <a:ext cx="1619250" cy="600892"/>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 Born in 2001</a:t>
            </a:r>
          </a:p>
        </p:txBody>
      </p:sp>
    </p:spTree>
    <p:extLst>
      <p:ext uri="{BB962C8B-B14F-4D97-AF65-F5344CB8AC3E}">
        <p14:creationId xmlns:p14="http://schemas.microsoft.com/office/powerpoint/2010/main" val="69868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1416A-68D1-620E-6B46-8CB54549259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741FA08-7612-1BBA-DA2E-CF57DE3C93D9}"/>
              </a:ext>
            </a:extLst>
          </p:cNvPr>
          <p:cNvSpPr>
            <a:spLocks noGrp="1"/>
          </p:cNvSpPr>
          <p:nvPr>
            <p:ph type="title"/>
          </p:nvPr>
        </p:nvSpPr>
        <p:spPr/>
        <p:txBody>
          <a:bodyPr/>
          <a:lstStyle/>
          <a:p>
            <a:r>
              <a:rPr lang="fr-FR" dirty="0"/>
              <a:t>Le YAML dans la </a:t>
            </a:r>
            <a:r>
              <a:rPr lang="fr-FR" dirty="0" err="1"/>
              <a:t>PowerPlatform</a:t>
            </a:r>
            <a:endParaRPr lang="fr-FR" dirty="0"/>
          </a:p>
        </p:txBody>
      </p:sp>
      <p:sp>
        <p:nvSpPr>
          <p:cNvPr id="4" name="Espace réservé du numéro de diapositive 3">
            <a:extLst>
              <a:ext uri="{FF2B5EF4-FFF2-40B4-BE49-F238E27FC236}">
                <a16:creationId xmlns:a16="http://schemas.microsoft.com/office/drawing/2014/main" id="{E1756417-61CF-A7C5-1442-970F1363799D}"/>
              </a:ext>
            </a:extLst>
          </p:cNvPr>
          <p:cNvSpPr>
            <a:spLocks noGrp="1"/>
          </p:cNvSpPr>
          <p:nvPr>
            <p:ph type="sldNum" sz="quarter" idx="12"/>
          </p:nvPr>
        </p:nvSpPr>
        <p:spPr/>
        <p:txBody>
          <a:bodyPr/>
          <a:lstStyle/>
          <a:p>
            <a:fld id="{F2D2C361-7486-4AB1-8DE5-A0E4E1B2CF91}" type="slidenum">
              <a:rPr lang="fr-FR" smtClean="0"/>
              <a:t>9</a:t>
            </a:fld>
            <a:endParaRPr lang="fr-FR"/>
          </a:p>
        </p:txBody>
      </p:sp>
      <p:pic>
        <p:nvPicPr>
          <p:cNvPr id="19" name="Image 18">
            <a:extLst>
              <a:ext uri="{FF2B5EF4-FFF2-40B4-BE49-F238E27FC236}">
                <a16:creationId xmlns:a16="http://schemas.microsoft.com/office/drawing/2014/main" id="{4CA26536-6DC5-F2E6-C071-66905686467D}"/>
              </a:ext>
            </a:extLst>
          </p:cNvPr>
          <p:cNvPicPr>
            <a:picLocks noChangeAspect="1"/>
          </p:cNvPicPr>
          <p:nvPr/>
        </p:nvPicPr>
        <p:blipFill>
          <a:blip r:embed="rId2"/>
          <a:stretch>
            <a:fillRect/>
          </a:stretch>
        </p:blipFill>
        <p:spPr>
          <a:xfrm>
            <a:off x="132059" y="1782299"/>
            <a:ext cx="4861972" cy="23909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6" name="Connecteur droit avec flèche 25">
            <a:extLst>
              <a:ext uri="{FF2B5EF4-FFF2-40B4-BE49-F238E27FC236}">
                <a16:creationId xmlns:a16="http://schemas.microsoft.com/office/drawing/2014/main" id="{AB246F96-EC06-2E0B-C82E-8182A38B526A}"/>
              </a:ext>
            </a:extLst>
          </p:cNvPr>
          <p:cNvCxnSpPr>
            <a:cxnSpLocks/>
            <a:stCxn id="19" idx="3"/>
            <a:endCxn id="4104" idx="1"/>
          </p:cNvCxnSpPr>
          <p:nvPr/>
        </p:nvCxnSpPr>
        <p:spPr>
          <a:xfrm>
            <a:off x="4994031" y="2977784"/>
            <a:ext cx="921465"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0" name="Connecteur droit avec flèche 29">
            <a:extLst>
              <a:ext uri="{FF2B5EF4-FFF2-40B4-BE49-F238E27FC236}">
                <a16:creationId xmlns:a16="http://schemas.microsoft.com/office/drawing/2014/main" id="{9E5643F3-4C53-0BC0-22E2-D13D5E07F4FD}"/>
              </a:ext>
            </a:extLst>
          </p:cNvPr>
          <p:cNvCxnSpPr>
            <a:cxnSpLocks/>
            <a:stCxn id="4104" idx="3"/>
            <a:endCxn id="15" idx="1"/>
          </p:cNvCxnSpPr>
          <p:nvPr/>
        </p:nvCxnSpPr>
        <p:spPr>
          <a:xfrm flipV="1">
            <a:off x="7016817" y="2963860"/>
            <a:ext cx="999356" cy="139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ZoneTexte 30">
            <a:extLst>
              <a:ext uri="{FF2B5EF4-FFF2-40B4-BE49-F238E27FC236}">
                <a16:creationId xmlns:a16="http://schemas.microsoft.com/office/drawing/2014/main" id="{82CF3289-7324-2002-4CD5-EBD3CA8F4F93}"/>
              </a:ext>
            </a:extLst>
          </p:cNvPr>
          <p:cNvSpPr txBox="1"/>
          <p:nvPr/>
        </p:nvSpPr>
        <p:spPr>
          <a:xfrm>
            <a:off x="132059" y="4360985"/>
            <a:ext cx="4800425" cy="369332"/>
          </a:xfrm>
          <a:prstGeom prst="rect">
            <a:avLst/>
          </a:prstGeom>
          <a:noFill/>
        </p:spPr>
        <p:txBody>
          <a:bodyPr wrap="square" rtlCol="0">
            <a:spAutoFit/>
          </a:bodyPr>
          <a:lstStyle/>
          <a:p>
            <a:pPr algn="ctr"/>
            <a:r>
              <a:rPr lang="fr-FR" b="1" dirty="0">
                <a:solidFill>
                  <a:srgbClr val="0066FF"/>
                </a:solidFill>
              </a:rPr>
              <a:t>Application A</a:t>
            </a:r>
          </a:p>
        </p:txBody>
      </p:sp>
      <p:sp>
        <p:nvSpPr>
          <p:cNvPr id="32" name="ZoneTexte 31">
            <a:extLst>
              <a:ext uri="{FF2B5EF4-FFF2-40B4-BE49-F238E27FC236}">
                <a16:creationId xmlns:a16="http://schemas.microsoft.com/office/drawing/2014/main" id="{C3B8AEF3-2E07-B598-CC19-5FC063C8C4E8}"/>
              </a:ext>
            </a:extLst>
          </p:cNvPr>
          <p:cNvSpPr txBox="1"/>
          <p:nvPr/>
        </p:nvSpPr>
        <p:spPr>
          <a:xfrm>
            <a:off x="8016173" y="4545651"/>
            <a:ext cx="4043768" cy="369332"/>
          </a:xfrm>
          <a:prstGeom prst="rect">
            <a:avLst/>
          </a:prstGeom>
          <a:noFill/>
        </p:spPr>
        <p:txBody>
          <a:bodyPr wrap="square" rtlCol="0">
            <a:spAutoFit/>
          </a:bodyPr>
          <a:lstStyle/>
          <a:p>
            <a:pPr algn="ctr"/>
            <a:r>
              <a:rPr lang="fr-FR" b="1" dirty="0">
                <a:solidFill>
                  <a:srgbClr val="0066FF"/>
                </a:solidFill>
              </a:rPr>
              <a:t>Application B</a:t>
            </a:r>
          </a:p>
        </p:txBody>
      </p:sp>
      <p:sp>
        <p:nvSpPr>
          <p:cNvPr id="40" name="ZoneTexte 39">
            <a:extLst>
              <a:ext uri="{FF2B5EF4-FFF2-40B4-BE49-F238E27FC236}">
                <a16:creationId xmlns:a16="http://schemas.microsoft.com/office/drawing/2014/main" id="{21D1A402-B5C6-D85B-D052-64C7E11DE812}"/>
              </a:ext>
            </a:extLst>
          </p:cNvPr>
          <p:cNvSpPr txBox="1"/>
          <p:nvPr/>
        </p:nvSpPr>
        <p:spPr>
          <a:xfrm>
            <a:off x="439615" y="4914983"/>
            <a:ext cx="11491547" cy="1477328"/>
          </a:xfrm>
          <a:prstGeom prst="rect">
            <a:avLst/>
          </a:prstGeom>
          <a:noFill/>
        </p:spPr>
        <p:txBody>
          <a:bodyPr wrap="square" rtlCol="0">
            <a:spAutoFit/>
          </a:bodyPr>
          <a:lstStyle/>
          <a:p>
            <a:pPr algn="ctr"/>
            <a:r>
              <a:rPr lang="fr-FR" dirty="0" err="1"/>
              <a:t>PowerApps</a:t>
            </a:r>
            <a:r>
              <a:rPr lang="fr-FR" dirty="0"/>
              <a:t> vous offre la possibilité de copier le code de vos composants au format </a:t>
            </a:r>
            <a:r>
              <a:rPr lang="fr-FR" dirty="0" err="1"/>
              <a:t>Yaml</a:t>
            </a:r>
            <a:r>
              <a:rPr lang="fr-FR" dirty="0"/>
              <a:t> et ainsi le stocker ou le coller sur une autre application.</a:t>
            </a:r>
          </a:p>
          <a:p>
            <a:pPr algn="ctr"/>
            <a:endParaRPr lang="fr-FR" dirty="0"/>
          </a:p>
          <a:p>
            <a:pPr algn="ctr"/>
            <a:endParaRPr lang="fr-FR" dirty="0"/>
          </a:p>
          <a:p>
            <a:pPr algn="ctr"/>
            <a:endParaRPr lang="fr-FR" dirty="0"/>
          </a:p>
        </p:txBody>
      </p:sp>
      <p:pic>
        <p:nvPicPr>
          <p:cNvPr id="15" name="Image 14">
            <a:extLst>
              <a:ext uri="{FF2B5EF4-FFF2-40B4-BE49-F238E27FC236}">
                <a16:creationId xmlns:a16="http://schemas.microsoft.com/office/drawing/2014/main" id="{5EE8712F-23C5-3702-7D05-C7DB578B0197}"/>
              </a:ext>
            </a:extLst>
          </p:cNvPr>
          <p:cNvPicPr>
            <a:picLocks noChangeAspect="1"/>
          </p:cNvPicPr>
          <p:nvPr/>
        </p:nvPicPr>
        <p:blipFill>
          <a:blip r:embed="rId3"/>
          <a:stretch>
            <a:fillRect/>
          </a:stretch>
        </p:blipFill>
        <p:spPr>
          <a:xfrm>
            <a:off x="8016173" y="1573658"/>
            <a:ext cx="4043768" cy="27804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Rectangle : coins arrondis 26">
            <a:extLst>
              <a:ext uri="{FF2B5EF4-FFF2-40B4-BE49-F238E27FC236}">
                <a16:creationId xmlns:a16="http://schemas.microsoft.com/office/drawing/2014/main" id="{15E3E826-DAAD-E7BD-0D00-E2348B6D34B9}"/>
              </a:ext>
            </a:extLst>
          </p:cNvPr>
          <p:cNvSpPr/>
          <p:nvPr/>
        </p:nvSpPr>
        <p:spPr>
          <a:xfrm>
            <a:off x="10311912" y="299006"/>
            <a:ext cx="1619250" cy="600892"/>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err="1"/>
              <a:t>Since</a:t>
            </a:r>
            <a:r>
              <a:rPr lang="fr-FR" dirty="0"/>
              <a:t> 2024</a:t>
            </a:r>
          </a:p>
        </p:txBody>
      </p:sp>
      <p:pic>
        <p:nvPicPr>
          <p:cNvPr id="4104" name="Picture 8" descr="200+ Free Clipboard &amp; Checklist Images - Pixabay">
            <a:extLst>
              <a:ext uri="{FF2B5EF4-FFF2-40B4-BE49-F238E27FC236}">
                <a16:creationId xmlns:a16="http://schemas.microsoft.com/office/drawing/2014/main" id="{222A4A65-6662-FEA4-C1E2-F5D5A1A0A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496" y="2214964"/>
            <a:ext cx="1101321" cy="152563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cone représentant un fichier d'un lecteur d'ordinateur avec écrit YAML sur le fichier. Le dossier doit avoir un visage joyeux">
            <a:extLst>
              <a:ext uri="{FF2B5EF4-FFF2-40B4-BE49-F238E27FC236}">
                <a16:creationId xmlns:a16="http://schemas.microsoft.com/office/drawing/2014/main" id="{F524056E-0E82-C9FE-8BAD-F61247D546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823" t="11059" r="6291" b="7193"/>
          <a:stretch/>
        </p:blipFill>
        <p:spPr bwMode="auto">
          <a:xfrm>
            <a:off x="6051464" y="2652220"/>
            <a:ext cx="829385" cy="79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8233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2.xml><?xml version="1.0" encoding="utf-8"?>
<p:tagLst xmlns:a="http://schemas.openxmlformats.org/drawingml/2006/main" xmlns:r="http://schemas.openxmlformats.org/officeDocument/2006/relationships" xmlns:p="http://schemas.openxmlformats.org/presentationml/2006/main">
  <p:tag name="TIMING" val="|0.8|1.1|1.5"/>
</p:tagLst>
</file>

<file path=ppt/tags/tag3.xml><?xml version="1.0" encoding="utf-8"?>
<p:tagLst xmlns:a="http://schemas.openxmlformats.org/drawingml/2006/main" xmlns:r="http://schemas.openxmlformats.org/officeDocument/2006/relationships" xmlns:p="http://schemas.openxmlformats.org/presentationml/2006/main">
  <p:tag name="TIMING" val="|0.8|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3" ma:contentTypeDescription="Crée un document." ma:contentTypeScope="" ma:versionID="f2c2fc64a0fcfd9a077f2e7a7b4ee1b6">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c0f63f06624cfd5835755ad3f969342e"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18C74F-8C52-466E-A10D-4AD6BA5C27E3}">
  <ds:schemaRefs>
    <ds:schemaRef ds:uri="5d8cb512-8caa-4c62-a230-b198bf2f1b24"/>
    <ds:schemaRef ds:uri="http://www.w3.org/XML/1998/namespace"/>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d846f08c-19f0-42fa-9c9e-63f1d88fd12e"/>
    <ds:schemaRef ds:uri="http://purl.org/dc/dcmitype/"/>
  </ds:schemaRefs>
</ds:datastoreItem>
</file>

<file path=customXml/itemProps2.xml><?xml version="1.0" encoding="utf-8"?>
<ds:datastoreItem xmlns:ds="http://schemas.openxmlformats.org/officeDocument/2006/customXml" ds:itemID="{B80EE8E1-327A-4CDF-BD4F-6C5C8D6E4E30}">
  <ds:schemaRefs>
    <ds:schemaRef ds:uri="http://schemas.microsoft.com/sharepoint/v3/contenttype/forms"/>
  </ds:schemaRefs>
</ds:datastoreItem>
</file>

<file path=customXml/itemProps3.xml><?xml version="1.0" encoding="utf-8"?>
<ds:datastoreItem xmlns:ds="http://schemas.openxmlformats.org/officeDocument/2006/customXml" ds:itemID="{811488B3-2651-4A90-833C-2AC1E316D9D7}">
  <ds:schemaRefs>
    <ds:schemaRef ds:uri="5d8cb512-8caa-4c62-a230-b198bf2f1b24"/>
    <ds:schemaRef ds:uri="d846f08c-19f0-42fa-9c9e-63f1d88fd1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5b018828-7de2-4a4d-a6a3-c8b8e37ec00f}" enabled="1" method="Privileged" siteId="{8ff2b1a2-2b26-4d76-941e-32c976e307ce}" contentBits="0" removed="0"/>
</clbl:labelList>
</file>

<file path=docProps/app.xml><?xml version="1.0" encoding="utf-8"?>
<Properties xmlns="http://schemas.openxmlformats.org/officeDocument/2006/extended-properties" xmlns:vt="http://schemas.openxmlformats.org/officeDocument/2006/docPropsVTypes">
  <TotalTime>11714</TotalTime>
  <Words>1101</Words>
  <Application>Microsoft Office PowerPoint</Application>
  <PresentationFormat>Grand écran</PresentationFormat>
  <Paragraphs>119</Paragraphs>
  <Slides>26</Slides>
  <Notes>4</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26</vt:i4>
      </vt:variant>
    </vt:vector>
  </HeadingPairs>
  <TitlesOfParts>
    <vt:vector size="39" baseType="lpstr">
      <vt:lpstr>-apple-system</vt:lpstr>
      <vt:lpstr>Arial</vt:lpstr>
      <vt:lpstr>Bahnschrift Light SemiCondensed</vt:lpstr>
      <vt:lpstr>Berlin Sans FB</vt:lpstr>
      <vt:lpstr>Berlin Sans FB Demi</vt:lpstr>
      <vt:lpstr>Calibri</vt:lpstr>
      <vt:lpstr>Calibri Light</vt:lpstr>
      <vt:lpstr>Congenial Black</vt:lpstr>
      <vt:lpstr>Quattrocento Sans</vt:lpstr>
      <vt:lpstr>Segoe UI</vt:lpstr>
      <vt:lpstr>Segoe UI Semibold</vt:lpstr>
      <vt:lpstr>Thème Office</vt:lpstr>
      <vt:lpstr>Conception personnalisée</vt:lpstr>
      <vt:lpstr>Présentation PowerPoint</vt:lpstr>
      <vt:lpstr>Présentation PowerPoint</vt:lpstr>
      <vt:lpstr>Présentation PowerPoint</vt:lpstr>
      <vt:lpstr>Boostez vos apps Power Platform avec les Custom Prompts IA</vt:lpstr>
      <vt:lpstr>Custom Prompt IA</vt:lpstr>
      <vt:lpstr>Démo</vt:lpstr>
      <vt:lpstr>Optimisez les pop-ins de vos applications Power Apps grâce au #YAML</vt:lpstr>
      <vt:lpstr>Le YAML c’est quoi?</vt:lpstr>
      <vt:lpstr>Le YAML dans la PowerPlatform</vt:lpstr>
      <vt:lpstr>Replay #PPFS2024</vt:lpstr>
      <vt:lpstr>      PowerAppsTools</vt:lpstr>
      <vt:lpstr>Les Pop-Ins , what is it?</vt:lpstr>
      <vt:lpstr>Démonstration Live</vt:lpstr>
      <vt:lpstr>Nouveautés, liens pratiques, …</vt:lpstr>
      <vt:lpstr>Présentation de Visualize avec Copilot</vt:lpstr>
      <vt:lpstr>Affinez sans effort le graphique généré par l’IA</vt:lpstr>
      <vt:lpstr>Interagissez avec des visuels qui restent synchronisés avec vos données</vt:lpstr>
      <vt:lpstr>Comment activer la fonctionnalité</vt:lpstr>
      <vt:lpstr>Virtual table avec PosgreSQL</vt:lpstr>
      <vt:lpstr>Gérer les vues système avec le rôle de sécurité Préversion publique</vt:lpstr>
      <vt:lpstr>Compteur de consommation partagé pour Copilot Studio</vt:lpstr>
      <vt:lpstr>Amélioration des réponses SharePoint avec recherche sémantique</vt:lpstr>
      <vt:lpstr>Laissez les agents analyser les images pour vous</vt:lpstr>
      <vt:lpstr>Réglage des connaissances dans la préversion publique</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Emmanuel GALLIS</dc:creator>
  <cp:lastModifiedBy>David Vachala</cp:lastModifiedBy>
  <cp:revision>1</cp:revision>
  <dcterms:created xsi:type="dcterms:W3CDTF">2022-03-01T10:43:55Z</dcterms:created>
  <dcterms:modified xsi:type="dcterms:W3CDTF">2025-02-26T12:16:47Z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